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67" r:id="rId2"/>
    <p:sldId id="256" r:id="rId3"/>
    <p:sldId id="257" r:id="rId4"/>
    <p:sldId id="282" r:id="rId5"/>
    <p:sldId id="283" r:id="rId6"/>
    <p:sldId id="285" r:id="rId7"/>
    <p:sldId id="281" r:id="rId8"/>
    <p:sldId id="286" r:id="rId9"/>
    <p:sldId id="287" r:id="rId10"/>
    <p:sldId id="288" r:id="rId11"/>
    <p:sldId id="289" r:id="rId12"/>
    <p:sldId id="294" r:id="rId13"/>
    <p:sldId id="290" r:id="rId14"/>
    <p:sldId id="296" r:id="rId15"/>
    <p:sldId id="297" r:id="rId16"/>
    <p:sldId id="298" r:id="rId17"/>
    <p:sldId id="299" r:id="rId18"/>
    <p:sldId id="262" r:id="rId19"/>
    <p:sldId id="278" r:id="rId20"/>
    <p:sldId id="291" r:id="rId21"/>
    <p:sldId id="261" r:id="rId22"/>
    <p:sldId id="260" r:id="rId23"/>
    <p:sldId id="263" r:id="rId24"/>
    <p:sldId id="264" r:id="rId25"/>
    <p:sldId id="265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E914EA8-B2AE-4AAE-82B6-3BC5C8E64167}">
          <p14:sldIdLst>
            <p14:sldId id="267"/>
            <p14:sldId id="256"/>
          </p14:sldIdLst>
        </p14:section>
        <p14:section name="Untitled Section" id="{56048FFF-0F92-4D32-BF8A-0B3ACB302F03}">
          <p14:sldIdLst>
            <p14:sldId id="257"/>
            <p14:sldId id="282"/>
            <p14:sldId id="283"/>
            <p14:sldId id="285"/>
            <p14:sldId id="281"/>
            <p14:sldId id="286"/>
            <p14:sldId id="287"/>
            <p14:sldId id="288"/>
            <p14:sldId id="289"/>
            <p14:sldId id="294"/>
            <p14:sldId id="290"/>
            <p14:sldId id="296"/>
            <p14:sldId id="297"/>
            <p14:sldId id="298"/>
            <p14:sldId id="299"/>
            <p14:sldId id="262"/>
            <p14:sldId id="278"/>
            <p14:sldId id="291"/>
            <p14:sldId id="261"/>
            <p14:sldId id="260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249" autoAdjust="0"/>
  </p:normalViewPr>
  <p:slideViewPr>
    <p:cSldViewPr snapToGrid="0" snapToObjects="1">
      <p:cViewPr varScale="1">
        <p:scale>
          <a:sx n="72" d="100"/>
          <a:sy n="72" d="100"/>
        </p:scale>
        <p:origin x="63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notesMaster" Target="notesMasters/notesMaster1.xml" /><Relationship Id="rId30" Type="http://schemas.openxmlformats.org/officeDocument/2006/relationships/theme" Target="theme/theme1.xml" 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 /><Relationship Id="rId3" Type="http://schemas.openxmlformats.org/officeDocument/2006/relationships/image" Target="../media/image21.png" /><Relationship Id="rId7" Type="http://schemas.openxmlformats.org/officeDocument/2006/relationships/image" Target="../media/image25.png" /><Relationship Id="rId2" Type="http://schemas.openxmlformats.org/officeDocument/2006/relationships/image" Target="../media/image20.svg" /><Relationship Id="rId1" Type="http://schemas.openxmlformats.org/officeDocument/2006/relationships/image" Target="../media/image19.png" /><Relationship Id="rId6" Type="http://schemas.openxmlformats.org/officeDocument/2006/relationships/image" Target="../media/image24.svg" /><Relationship Id="rId5" Type="http://schemas.openxmlformats.org/officeDocument/2006/relationships/image" Target="../media/image23.png" /><Relationship Id="rId10" Type="http://schemas.openxmlformats.org/officeDocument/2006/relationships/image" Target="../media/image28.svg" /><Relationship Id="rId4" Type="http://schemas.openxmlformats.org/officeDocument/2006/relationships/image" Target="../media/image22.svg" /><Relationship Id="rId9" Type="http://schemas.openxmlformats.org/officeDocument/2006/relationships/image" Target="../media/image27.png" 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 /><Relationship Id="rId3" Type="http://schemas.openxmlformats.org/officeDocument/2006/relationships/image" Target="../media/image36.png" /><Relationship Id="rId7" Type="http://schemas.openxmlformats.org/officeDocument/2006/relationships/image" Target="../media/image40.png" /><Relationship Id="rId12" Type="http://schemas.openxmlformats.org/officeDocument/2006/relationships/image" Target="../media/image45.svg" /><Relationship Id="rId2" Type="http://schemas.openxmlformats.org/officeDocument/2006/relationships/image" Target="../media/image35.svg" /><Relationship Id="rId1" Type="http://schemas.openxmlformats.org/officeDocument/2006/relationships/image" Target="../media/image34.png" /><Relationship Id="rId6" Type="http://schemas.openxmlformats.org/officeDocument/2006/relationships/image" Target="../media/image39.svg" /><Relationship Id="rId11" Type="http://schemas.openxmlformats.org/officeDocument/2006/relationships/image" Target="../media/image44.png" /><Relationship Id="rId5" Type="http://schemas.openxmlformats.org/officeDocument/2006/relationships/image" Target="../media/image38.png" /><Relationship Id="rId10" Type="http://schemas.openxmlformats.org/officeDocument/2006/relationships/image" Target="../media/image43.svg" /><Relationship Id="rId4" Type="http://schemas.openxmlformats.org/officeDocument/2006/relationships/image" Target="../media/image37.svg" /><Relationship Id="rId9" Type="http://schemas.openxmlformats.org/officeDocument/2006/relationships/image" Target="../media/image42.png" 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 /><Relationship Id="rId3" Type="http://schemas.openxmlformats.org/officeDocument/2006/relationships/image" Target="../media/image48.png" /><Relationship Id="rId7" Type="http://schemas.openxmlformats.org/officeDocument/2006/relationships/image" Target="../media/image50.png" /><Relationship Id="rId2" Type="http://schemas.openxmlformats.org/officeDocument/2006/relationships/image" Target="../media/image47.svg" /><Relationship Id="rId1" Type="http://schemas.openxmlformats.org/officeDocument/2006/relationships/image" Target="../media/image46.png" /><Relationship Id="rId6" Type="http://schemas.openxmlformats.org/officeDocument/2006/relationships/image" Target="../media/image37.svg" /><Relationship Id="rId5" Type="http://schemas.openxmlformats.org/officeDocument/2006/relationships/image" Target="../media/image36.png" /><Relationship Id="rId10" Type="http://schemas.openxmlformats.org/officeDocument/2006/relationships/image" Target="../media/image53.svg" /><Relationship Id="rId4" Type="http://schemas.openxmlformats.org/officeDocument/2006/relationships/image" Target="../media/image49.svg" /><Relationship Id="rId9" Type="http://schemas.openxmlformats.org/officeDocument/2006/relationships/image" Target="../media/image52.png" 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 /><Relationship Id="rId3" Type="http://schemas.openxmlformats.org/officeDocument/2006/relationships/image" Target="../media/image21.png" /><Relationship Id="rId7" Type="http://schemas.openxmlformats.org/officeDocument/2006/relationships/image" Target="../media/image25.png" /><Relationship Id="rId2" Type="http://schemas.openxmlformats.org/officeDocument/2006/relationships/image" Target="../media/image20.svg" /><Relationship Id="rId1" Type="http://schemas.openxmlformats.org/officeDocument/2006/relationships/image" Target="../media/image19.png" /><Relationship Id="rId6" Type="http://schemas.openxmlformats.org/officeDocument/2006/relationships/image" Target="../media/image24.svg" /><Relationship Id="rId5" Type="http://schemas.openxmlformats.org/officeDocument/2006/relationships/image" Target="../media/image23.png" /><Relationship Id="rId10" Type="http://schemas.openxmlformats.org/officeDocument/2006/relationships/image" Target="../media/image28.svg" /><Relationship Id="rId4" Type="http://schemas.openxmlformats.org/officeDocument/2006/relationships/image" Target="../media/image22.svg" /><Relationship Id="rId9" Type="http://schemas.openxmlformats.org/officeDocument/2006/relationships/image" Target="../media/image27.png" 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 /><Relationship Id="rId3" Type="http://schemas.openxmlformats.org/officeDocument/2006/relationships/image" Target="../media/image36.png" /><Relationship Id="rId7" Type="http://schemas.openxmlformats.org/officeDocument/2006/relationships/image" Target="../media/image40.png" /><Relationship Id="rId12" Type="http://schemas.openxmlformats.org/officeDocument/2006/relationships/image" Target="../media/image45.svg" /><Relationship Id="rId2" Type="http://schemas.openxmlformats.org/officeDocument/2006/relationships/image" Target="../media/image35.svg" /><Relationship Id="rId1" Type="http://schemas.openxmlformats.org/officeDocument/2006/relationships/image" Target="../media/image34.png" /><Relationship Id="rId6" Type="http://schemas.openxmlformats.org/officeDocument/2006/relationships/image" Target="../media/image39.svg" /><Relationship Id="rId11" Type="http://schemas.openxmlformats.org/officeDocument/2006/relationships/image" Target="../media/image44.png" /><Relationship Id="rId5" Type="http://schemas.openxmlformats.org/officeDocument/2006/relationships/image" Target="../media/image38.png" /><Relationship Id="rId10" Type="http://schemas.openxmlformats.org/officeDocument/2006/relationships/image" Target="../media/image43.svg" /><Relationship Id="rId4" Type="http://schemas.openxmlformats.org/officeDocument/2006/relationships/image" Target="../media/image37.svg" /><Relationship Id="rId9" Type="http://schemas.openxmlformats.org/officeDocument/2006/relationships/image" Target="../media/image42.png" 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 /><Relationship Id="rId3" Type="http://schemas.openxmlformats.org/officeDocument/2006/relationships/image" Target="../media/image48.png" /><Relationship Id="rId7" Type="http://schemas.openxmlformats.org/officeDocument/2006/relationships/image" Target="../media/image50.png" /><Relationship Id="rId2" Type="http://schemas.openxmlformats.org/officeDocument/2006/relationships/image" Target="../media/image47.svg" /><Relationship Id="rId1" Type="http://schemas.openxmlformats.org/officeDocument/2006/relationships/image" Target="../media/image46.png" /><Relationship Id="rId6" Type="http://schemas.openxmlformats.org/officeDocument/2006/relationships/image" Target="../media/image37.svg" /><Relationship Id="rId5" Type="http://schemas.openxmlformats.org/officeDocument/2006/relationships/image" Target="../media/image36.png" /><Relationship Id="rId10" Type="http://schemas.openxmlformats.org/officeDocument/2006/relationships/image" Target="../media/image53.svg" /><Relationship Id="rId4" Type="http://schemas.openxmlformats.org/officeDocument/2006/relationships/image" Target="../media/image49.svg" /><Relationship Id="rId9" Type="http://schemas.openxmlformats.org/officeDocument/2006/relationships/image" Target="../media/image52.pn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E93596-AAC6-4743-98DD-3BFC4276C19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06E4D01-AA2F-4660-A063-2797C642D2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GSA stands for Guinean Students Association.</a:t>
          </a:r>
          <a:endParaRPr lang="en-US"/>
        </a:p>
      </dgm:t>
    </dgm:pt>
    <dgm:pt modelId="{F7EF862B-EB07-4317-95FF-3F9F6B309E64}" type="parTrans" cxnId="{810373D6-4D97-48B2-9CF9-416D7F3729D9}">
      <dgm:prSet/>
      <dgm:spPr/>
      <dgm:t>
        <a:bodyPr/>
        <a:lstStyle/>
        <a:p>
          <a:endParaRPr lang="en-US"/>
        </a:p>
      </dgm:t>
    </dgm:pt>
    <dgm:pt modelId="{D5FFC639-2576-4692-B382-7CB008B9B1F3}" type="sibTrans" cxnId="{810373D6-4D97-48B2-9CF9-416D7F3729D9}">
      <dgm:prSet/>
      <dgm:spPr/>
      <dgm:t>
        <a:bodyPr/>
        <a:lstStyle/>
        <a:p>
          <a:endParaRPr lang="en-US"/>
        </a:p>
      </dgm:t>
    </dgm:pt>
    <dgm:pt modelId="{15B0D7C7-F9DE-4669-B060-EA57FE8BF3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This brilliant idea was first introduced by a young Guinean of the name of Abdourahmane Diallo, former student at Baruch College.</a:t>
          </a:r>
          <a:endParaRPr lang="en-US" dirty="0"/>
        </a:p>
      </dgm:t>
    </dgm:pt>
    <dgm:pt modelId="{BD931D41-B29B-4339-8115-36AA125A58B9}" type="parTrans" cxnId="{6DB2497D-8AA7-4FBB-A93B-6C9F4EC2A65D}">
      <dgm:prSet/>
      <dgm:spPr/>
      <dgm:t>
        <a:bodyPr/>
        <a:lstStyle/>
        <a:p>
          <a:endParaRPr lang="en-US"/>
        </a:p>
      </dgm:t>
    </dgm:pt>
    <dgm:pt modelId="{157FAF22-0318-4DC6-91D0-6884D8B776F1}" type="sibTrans" cxnId="{6DB2497D-8AA7-4FBB-A93B-6C9F4EC2A65D}">
      <dgm:prSet/>
      <dgm:spPr/>
      <dgm:t>
        <a:bodyPr/>
        <a:lstStyle/>
        <a:p>
          <a:endParaRPr lang="en-US"/>
        </a:p>
      </dgm:t>
    </dgm:pt>
    <dgm:pt modelId="{31ED424F-7A02-4D72-881B-9434DCB5B7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The first GSA club/chapter was established at Baruch College over the spring of 2016. </a:t>
          </a:r>
          <a:endParaRPr lang="en-US" dirty="0"/>
        </a:p>
      </dgm:t>
    </dgm:pt>
    <dgm:pt modelId="{8B9E40A7-1A71-43D9-8477-DC972FC409E7}" type="parTrans" cxnId="{678DF084-6F96-4A1B-A2B4-15A37A3CDC41}">
      <dgm:prSet/>
      <dgm:spPr/>
      <dgm:t>
        <a:bodyPr/>
        <a:lstStyle/>
        <a:p>
          <a:endParaRPr lang="en-US"/>
        </a:p>
      </dgm:t>
    </dgm:pt>
    <dgm:pt modelId="{C6715453-0CDA-4D6D-9271-5C0A4F9AB2E5}" type="sibTrans" cxnId="{678DF084-6F96-4A1B-A2B4-15A37A3CDC41}">
      <dgm:prSet/>
      <dgm:spPr/>
      <dgm:t>
        <a:bodyPr/>
        <a:lstStyle/>
        <a:p>
          <a:endParaRPr lang="en-US"/>
        </a:p>
      </dgm:t>
    </dgm:pt>
    <dgm:pt modelId="{86A836FE-F141-4E24-AEF4-EFEAEE5EB667}" type="pres">
      <dgm:prSet presAssocID="{A4E93596-AAC6-4743-98DD-3BFC4276C195}" presName="linear" presStyleCnt="0">
        <dgm:presLayoutVars>
          <dgm:animLvl val="lvl"/>
          <dgm:resizeHandles val="exact"/>
        </dgm:presLayoutVars>
      </dgm:prSet>
      <dgm:spPr/>
    </dgm:pt>
    <dgm:pt modelId="{6E3333C5-49D2-4AFC-ABC4-A913F72F788E}" type="pres">
      <dgm:prSet presAssocID="{206E4D01-AA2F-4660-A063-2797C642D2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2A3AC72-4F9B-4107-9C91-9E5E5441AC4D}" type="pres">
      <dgm:prSet presAssocID="{D5FFC639-2576-4692-B382-7CB008B9B1F3}" presName="spacer" presStyleCnt="0"/>
      <dgm:spPr/>
    </dgm:pt>
    <dgm:pt modelId="{47A93C8D-35AA-480A-BAC1-AE866021128B}" type="pres">
      <dgm:prSet presAssocID="{15B0D7C7-F9DE-4669-B060-EA57FE8BF35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5C93BE6-0BCA-4744-9758-F99CEA69D9F5}" type="pres">
      <dgm:prSet presAssocID="{157FAF22-0318-4DC6-91D0-6884D8B776F1}" presName="spacer" presStyleCnt="0"/>
      <dgm:spPr/>
    </dgm:pt>
    <dgm:pt modelId="{238DA2E2-650C-40C6-9BD6-63266A96789B}" type="pres">
      <dgm:prSet presAssocID="{31ED424F-7A02-4D72-881B-9434DCB5B7F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E877033-6965-4E3D-9A1D-E41EFDC14154}" type="presOf" srcId="{31ED424F-7A02-4D72-881B-9434DCB5B7FB}" destId="{238DA2E2-650C-40C6-9BD6-63266A96789B}" srcOrd="0" destOrd="0" presId="urn:microsoft.com/office/officeart/2005/8/layout/vList2"/>
    <dgm:cxn modelId="{B7BA5C3B-091E-45F3-9681-3109A646F886}" type="presOf" srcId="{A4E93596-AAC6-4743-98DD-3BFC4276C195}" destId="{86A836FE-F141-4E24-AEF4-EFEAEE5EB667}" srcOrd="0" destOrd="0" presId="urn:microsoft.com/office/officeart/2005/8/layout/vList2"/>
    <dgm:cxn modelId="{4CF27365-CB0F-4DB4-8F07-48CB70D75B7C}" type="presOf" srcId="{15B0D7C7-F9DE-4669-B060-EA57FE8BF357}" destId="{47A93C8D-35AA-480A-BAC1-AE866021128B}" srcOrd="0" destOrd="0" presId="urn:microsoft.com/office/officeart/2005/8/layout/vList2"/>
    <dgm:cxn modelId="{6DB2497D-8AA7-4FBB-A93B-6C9F4EC2A65D}" srcId="{A4E93596-AAC6-4743-98DD-3BFC4276C195}" destId="{15B0D7C7-F9DE-4669-B060-EA57FE8BF357}" srcOrd="1" destOrd="0" parTransId="{BD931D41-B29B-4339-8115-36AA125A58B9}" sibTransId="{157FAF22-0318-4DC6-91D0-6884D8B776F1}"/>
    <dgm:cxn modelId="{678DF084-6F96-4A1B-A2B4-15A37A3CDC41}" srcId="{A4E93596-AAC6-4743-98DD-3BFC4276C195}" destId="{31ED424F-7A02-4D72-881B-9434DCB5B7FB}" srcOrd="2" destOrd="0" parTransId="{8B9E40A7-1A71-43D9-8477-DC972FC409E7}" sibTransId="{C6715453-0CDA-4D6D-9271-5C0A4F9AB2E5}"/>
    <dgm:cxn modelId="{810373D6-4D97-48B2-9CF9-416D7F3729D9}" srcId="{A4E93596-AAC6-4743-98DD-3BFC4276C195}" destId="{206E4D01-AA2F-4660-A063-2797C642D2CA}" srcOrd="0" destOrd="0" parTransId="{F7EF862B-EB07-4317-95FF-3F9F6B309E64}" sibTransId="{D5FFC639-2576-4692-B382-7CB008B9B1F3}"/>
    <dgm:cxn modelId="{BD7F36D9-F043-4D17-9EE2-AD17B056A2E0}" type="presOf" srcId="{206E4D01-AA2F-4660-A063-2797C642D2CA}" destId="{6E3333C5-49D2-4AFC-ABC4-A913F72F788E}" srcOrd="0" destOrd="0" presId="urn:microsoft.com/office/officeart/2005/8/layout/vList2"/>
    <dgm:cxn modelId="{71792F09-830D-4769-BC3F-2E2043B48862}" type="presParOf" srcId="{86A836FE-F141-4E24-AEF4-EFEAEE5EB667}" destId="{6E3333C5-49D2-4AFC-ABC4-A913F72F788E}" srcOrd="0" destOrd="0" presId="urn:microsoft.com/office/officeart/2005/8/layout/vList2"/>
    <dgm:cxn modelId="{5E4A7C97-1046-4248-9A6B-265C7D18776E}" type="presParOf" srcId="{86A836FE-F141-4E24-AEF4-EFEAEE5EB667}" destId="{92A3AC72-4F9B-4107-9C91-9E5E5441AC4D}" srcOrd="1" destOrd="0" presId="urn:microsoft.com/office/officeart/2005/8/layout/vList2"/>
    <dgm:cxn modelId="{9FB708F6-096B-43ED-ADCE-2C7A808CAC5E}" type="presParOf" srcId="{86A836FE-F141-4E24-AEF4-EFEAEE5EB667}" destId="{47A93C8D-35AA-480A-BAC1-AE866021128B}" srcOrd="2" destOrd="0" presId="urn:microsoft.com/office/officeart/2005/8/layout/vList2"/>
    <dgm:cxn modelId="{DB41D4BB-602C-4F9C-948F-194C58EB939D}" type="presParOf" srcId="{86A836FE-F141-4E24-AEF4-EFEAEE5EB667}" destId="{45C93BE6-0BCA-4744-9758-F99CEA69D9F5}" srcOrd="3" destOrd="0" presId="urn:microsoft.com/office/officeart/2005/8/layout/vList2"/>
    <dgm:cxn modelId="{F34FE744-C828-479B-8F66-9EC4FEAD9489}" type="presParOf" srcId="{86A836FE-F141-4E24-AEF4-EFEAEE5EB667}" destId="{238DA2E2-650C-40C6-9BD6-63266A96789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5CA42C-E424-4DDA-AA4C-E2450E1216E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C2DA35A-D078-4B60-985A-92E6DBC501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1.Resume Writing Workshop</a:t>
          </a:r>
        </a:p>
      </dgm:t>
    </dgm:pt>
    <dgm:pt modelId="{666E0F38-8D49-45B7-BF1B-0C7D5D48986C}" type="parTrans" cxnId="{12AA3958-049A-4FB6-92E9-503696AF485A}">
      <dgm:prSet/>
      <dgm:spPr/>
      <dgm:t>
        <a:bodyPr/>
        <a:lstStyle/>
        <a:p>
          <a:endParaRPr lang="en-US"/>
        </a:p>
      </dgm:t>
    </dgm:pt>
    <dgm:pt modelId="{146C74ED-D3BF-4C06-AA49-27EEC806625C}" type="sibTrans" cxnId="{12AA3958-049A-4FB6-92E9-503696AF485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419CC1C-A6F7-414B-A10C-5502753BD6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2. Cover Letter Writing Workshop</a:t>
          </a:r>
        </a:p>
      </dgm:t>
    </dgm:pt>
    <dgm:pt modelId="{D439509B-5CA3-4709-9BD2-5C247E7D7571}" type="parTrans" cxnId="{4EE90044-92D9-4930-9F7E-8BFC936357C1}">
      <dgm:prSet/>
      <dgm:spPr/>
      <dgm:t>
        <a:bodyPr/>
        <a:lstStyle/>
        <a:p>
          <a:endParaRPr lang="en-US"/>
        </a:p>
      </dgm:t>
    </dgm:pt>
    <dgm:pt modelId="{6E4F9E7C-D633-4886-B0FA-0973D5141339}" type="sibTrans" cxnId="{4EE90044-92D9-4930-9F7E-8BFC936357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AE8A54F-95F9-4A78-95CE-0652F5505B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3. Mock Interview and Thank You E-mail  Writing Workshop</a:t>
          </a:r>
        </a:p>
      </dgm:t>
    </dgm:pt>
    <dgm:pt modelId="{A3E5899E-FEDC-4D8D-8C91-9E4771F94DCB}" type="parTrans" cxnId="{C20D57A3-5FFE-4173-A2E8-C92C2CC3386E}">
      <dgm:prSet/>
      <dgm:spPr/>
      <dgm:t>
        <a:bodyPr/>
        <a:lstStyle/>
        <a:p>
          <a:endParaRPr lang="en-US"/>
        </a:p>
      </dgm:t>
    </dgm:pt>
    <dgm:pt modelId="{4077F7EF-DBC3-46A6-81D0-A5515D7CBEFF}" type="sibTrans" cxnId="{C20D57A3-5FFE-4173-A2E8-C92C2CC3386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34B7C5-65EE-46A1-8D13-A4B56966FB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4. Scholarships/Sponsorships Workshop</a:t>
          </a:r>
        </a:p>
      </dgm:t>
    </dgm:pt>
    <dgm:pt modelId="{D29E7ED6-FC6E-4627-AA2C-C729243E2801}" type="parTrans" cxnId="{0D335C90-C07B-4186-B6BA-824B5C74735F}">
      <dgm:prSet/>
      <dgm:spPr/>
      <dgm:t>
        <a:bodyPr/>
        <a:lstStyle/>
        <a:p>
          <a:endParaRPr lang="en-US"/>
        </a:p>
      </dgm:t>
    </dgm:pt>
    <dgm:pt modelId="{B3B57DCA-4FCF-4360-A440-01F987B8D28F}" type="sibTrans" cxnId="{0D335C90-C07B-4186-B6BA-824B5C74735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03F055A-1EEC-4972-B48E-A95D1E7FEB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5. Workshop about transferring to a 4-year college (the importance of choosing the right college and major)</a:t>
          </a:r>
        </a:p>
      </dgm:t>
    </dgm:pt>
    <dgm:pt modelId="{F73C40C5-B2EB-44CE-BA59-2932DB90A8D1}" type="parTrans" cxnId="{642F95C0-128F-404C-981A-73568CACB660}">
      <dgm:prSet/>
      <dgm:spPr/>
      <dgm:t>
        <a:bodyPr/>
        <a:lstStyle/>
        <a:p>
          <a:endParaRPr lang="en-US"/>
        </a:p>
      </dgm:t>
    </dgm:pt>
    <dgm:pt modelId="{88947B1C-AA2F-4B3C-AF74-04ED563EF79E}" type="sibTrans" cxnId="{642F95C0-128F-404C-981A-73568CACB660}">
      <dgm:prSet/>
      <dgm:spPr/>
      <dgm:t>
        <a:bodyPr/>
        <a:lstStyle/>
        <a:p>
          <a:endParaRPr lang="en-US"/>
        </a:p>
      </dgm:t>
    </dgm:pt>
    <dgm:pt modelId="{8E4CDBCE-9CEC-4000-B3BC-BC73BA591699}" type="pres">
      <dgm:prSet presAssocID="{895CA42C-E424-4DDA-AA4C-E2450E1216ED}" presName="root" presStyleCnt="0">
        <dgm:presLayoutVars>
          <dgm:dir/>
          <dgm:resizeHandles val="exact"/>
        </dgm:presLayoutVars>
      </dgm:prSet>
      <dgm:spPr/>
    </dgm:pt>
    <dgm:pt modelId="{C7426D61-0068-4517-9273-EB490F8A17AB}" type="pres">
      <dgm:prSet presAssocID="{CC2DA35A-D078-4B60-985A-92E6DBC50117}" presName="compNode" presStyleCnt="0"/>
      <dgm:spPr/>
    </dgm:pt>
    <dgm:pt modelId="{8A2D64CC-B0BA-4B0B-848C-AC58490140C7}" type="pres">
      <dgm:prSet presAssocID="{CC2DA35A-D078-4B60-985A-92E6DBC50117}" presName="bgRect" presStyleLbl="bgShp" presStyleIdx="0" presStyleCnt="5"/>
      <dgm:spPr/>
    </dgm:pt>
    <dgm:pt modelId="{E2F372ED-0633-4823-92EB-048952091CC8}" type="pres">
      <dgm:prSet presAssocID="{CC2DA35A-D078-4B60-985A-92E6DBC5011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AADE980-BFA5-44ED-8F4F-BB8FB3BD516D}" type="pres">
      <dgm:prSet presAssocID="{CC2DA35A-D078-4B60-985A-92E6DBC50117}" presName="spaceRect" presStyleCnt="0"/>
      <dgm:spPr/>
    </dgm:pt>
    <dgm:pt modelId="{38545E72-6007-4B05-8059-FECCF95A37A3}" type="pres">
      <dgm:prSet presAssocID="{CC2DA35A-D078-4B60-985A-92E6DBC50117}" presName="parTx" presStyleLbl="revTx" presStyleIdx="0" presStyleCnt="5">
        <dgm:presLayoutVars>
          <dgm:chMax val="0"/>
          <dgm:chPref val="0"/>
        </dgm:presLayoutVars>
      </dgm:prSet>
      <dgm:spPr/>
    </dgm:pt>
    <dgm:pt modelId="{CD6BC6B3-5790-437E-BD1C-F7C96411AB57}" type="pres">
      <dgm:prSet presAssocID="{146C74ED-D3BF-4C06-AA49-27EEC806625C}" presName="sibTrans" presStyleCnt="0"/>
      <dgm:spPr/>
    </dgm:pt>
    <dgm:pt modelId="{8DE3AC7E-AA25-4F35-BDC4-CACFC9D7AA20}" type="pres">
      <dgm:prSet presAssocID="{9419CC1C-A6F7-414B-A10C-5502753BD683}" presName="compNode" presStyleCnt="0"/>
      <dgm:spPr/>
    </dgm:pt>
    <dgm:pt modelId="{F17AA86F-FA9F-4886-8A9C-1B8BACAC5FB6}" type="pres">
      <dgm:prSet presAssocID="{9419CC1C-A6F7-414B-A10C-5502753BD683}" presName="bgRect" presStyleLbl="bgShp" presStyleIdx="1" presStyleCnt="5"/>
      <dgm:spPr/>
    </dgm:pt>
    <dgm:pt modelId="{61508C28-8AB7-4840-839D-D018E18C5416}" type="pres">
      <dgm:prSet presAssocID="{9419CC1C-A6F7-414B-A10C-5502753BD68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velope"/>
        </a:ext>
      </dgm:extLst>
    </dgm:pt>
    <dgm:pt modelId="{36C4A654-6C81-4AA2-A0D8-C55C7B61605A}" type="pres">
      <dgm:prSet presAssocID="{9419CC1C-A6F7-414B-A10C-5502753BD683}" presName="spaceRect" presStyleCnt="0"/>
      <dgm:spPr/>
    </dgm:pt>
    <dgm:pt modelId="{4AD5C889-1AD7-4862-813C-951AF80753A5}" type="pres">
      <dgm:prSet presAssocID="{9419CC1C-A6F7-414B-A10C-5502753BD683}" presName="parTx" presStyleLbl="revTx" presStyleIdx="1" presStyleCnt="5">
        <dgm:presLayoutVars>
          <dgm:chMax val="0"/>
          <dgm:chPref val="0"/>
        </dgm:presLayoutVars>
      </dgm:prSet>
      <dgm:spPr/>
    </dgm:pt>
    <dgm:pt modelId="{CBE7CC2D-FD78-4C00-B0E4-B4447A7BA766}" type="pres">
      <dgm:prSet presAssocID="{6E4F9E7C-D633-4886-B0FA-0973D5141339}" presName="sibTrans" presStyleCnt="0"/>
      <dgm:spPr/>
    </dgm:pt>
    <dgm:pt modelId="{0FC33EF6-1009-4D7D-8273-D66E2FA0A4C4}" type="pres">
      <dgm:prSet presAssocID="{CAE8A54F-95F9-4A78-95CE-0652F5505B17}" presName="compNode" presStyleCnt="0"/>
      <dgm:spPr/>
    </dgm:pt>
    <dgm:pt modelId="{410AD137-FAB3-4EFD-BB63-87FDBC60BA0A}" type="pres">
      <dgm:prSet presAssocID="{CAE8A54F-95F9-4A78-95CE-0652F5505B17}" presName="bgRect" presStyleLbl="bgShp" presStyleIdx="2" presStyleCnt="5"/>
      <dgm:spPr/>
    </dgm:pt>
    <dgm:pt modelId="{7D70640C-184C-4371-867B-445B8F42087E}" type="pres">
      <dgm:prSet presAssocID="{CAE8A54F-95F9-4A78-95CE-0652F5505B1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A86AC6B-DD20-49C9-8F25-C2F396069C84}" type="pres">
      <dgm:prSet presAssocID="{CAE8A54F-95F9-4A78-95CE-0652F5505B17}" presName="spaceRect" presStyleCnt="0"/>
      <dgm:spPr/>
    </dgm:pt>
    <dgm:pt modelId="{B69CEEAE-F238-4020-B687-FF1FAB90D11C}" type="pres">
      <dgm:prSet presAssocID="{CAE8A54F-95F9-4A78-95CE-0652F5505B17}" presName="parTx" presStyleLbl="revTx" presStyleIdx="2" presStyleCnt="5">
        <dgm:presLayoutVars>
          <dgm:chMax val="0"/>
          <dgm:chPref val="0"/>
        </dgm:presLayoutVars>
      </dgm:prSet>
      <dgm:spPr/>
    </dgm:pt>
    <dgm:pt modelId="{C9289BFC-1696-4349-BE14-EF12CA57EA94}" type="pres">
      <dgm:prSet presAssocID="{4077F7EF-DBC3-46A6-81D0-A5515D7CBEFF}" presName="sibTrans" presStyleCnt="0"/>
      <dgm:spPr/>
    </dgm:pt>
    <dgm:pt modelId="{CEA90D4A-94D6-4716-8EF2-D05505660343}" type="pres">
      <dgm:prSet presAssocID="{2F34B7C5-65EE-46A1-8D13-A4B56966FBB9}" presName="compNode" presStyleCnt="0"/>
      <dgm:spPr/>
    </dgm:pt>
    <dgm:pt modelId="{78C13AD8-EBFA-4EBE-85F6-A7DCB4184F66}" type="pres">
      <dgm:prSet presAssocID="{2F34B7C5-65EE-46A1-8D13-A4B56966FBB9}" presName="bgRect" presStyleLbl="bgShp" presStyleIdx="3" presStyleCnt="5"/>
      <dgm:spPr/>
    </dgm:pt>
    <dgm:pt modelId="{42D49C01-5426-4F94-A58B-80CCF30CD9B4}" type="pres">
      <dgm:prSet presAssocID="{2F34B7C5-65EE-46A1-8D13-A4B56966FBB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00F6077-D0E4-4F93-91A9-E4A8EA04951B}" type="pres">
      <dgm:prSet presAssocID="{2F34B7C5-65EE-46A1-8D13-A4B56966FBB9}" presName="spaceRect" presStyleCnt="0"/>
      <dgm:spPr/>
    </dgm:pt>
    <dgm:pt modelId="{D198F68A-320C-4425-B714-9E80F6D16A76}" type="pres">
      <dgm:prSet presAssocID="{2F34B7C5-65EE-46A1-8D13-A4B56966FBB9}" presName="parTx" presStyleLbl="revTx" presStyleIdx="3" presStyleCnt="5">
        <dgm:presLayoutVars>
          <dgm:chMax val="0"/>
          <dgm:chPref val="0"/>
        </dgm:presLayoutVars>
      </dgm:prSet>
      <dgm:spPr/>
    </dgm:pt>
    <dgm:pt modelId="{7456672E-7CDA-4FF8-B7B3-F624DA38E17A}" type="pres">
      <dgm:prSet presAssocID="{B3B57DCA-4FCF-4360-A440-01F987B8D28F}" presName="sibTrans" presStyleCnt="0"/>
      <dgm:spPr/>
    </dgm:pt>
    <dgm:pt modelId="{EA3F8AEF-65CC-47EE-B21E-B1D7D9EB55BB}" type="pres">
      <dgm:prSet presAssocID="{003F055A-1EEC-4972-B48E-A95D1E7FEB8D}" presName="compNode" presStyleCnt="0"/>
      <dgm:spPr/>
    </dgm:pt>
    <dgm:pt modelId="{A36D26E1-B5B1-4015-B238-02BB4A46621B}" type="pres">
      <dgm:prSet presAssocID="{003F055A-1EEC-4972-B48E-A95D1E7FEB8D}" presName="bgRect" presStyleLbl="bgShp" presStyleIdx="4" presStyleCnt="5"/>
      <dgm:spPr/>
    </dgm:pt>
    <dgm:pt modelId="{C54F38C7-EEB2-4540-9048-6B3ADF46263C}" type="pres">
      <dgm:prSet presAssocID="{003F055A-1EEC-4972-B48E-A95D1E7FEB8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AA1AB5A-A5BB-48E3-8ACA-D1BBC2389AC7}" type="pres">
      <dgm:prSet presAssocID="{003F055A-1EEC-4972-B48E-A95D1E7FEB8D}" presName="spaceRect" presStyleCnt="0"/>
      <dgm:spPr/>
    </dgm:pt>
    <dgm:pt modelId="{7C96AD13-2FC4-4FA4-8D6A-415FEE36BFA9}" type="pres">
      <dgm:prSet presAssocID="{003F055A-1EEC-4972-B48E-A95D1E7FEB8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D1BDE11-AA4C-4C1A-BBDE-60431AEE336A}" type="presOf" srcId="{003F055A-1EEC-4972-B48E-A95D1E7FEB8D}" destId="{7C96AD13-2FC4-4FA4-8D6A-415FEE36BFA9}" srcOrd="0" destOrd="0" presId="urn:microsoft.com/office/officeart/2018/2/layout/IconVerticalSolidList"/>
    <dgm:cxn modelId="{9EE7061A-E567-430F-B3F4-D005D4246016}" type="presOf" srcId="{2F34B7C5-65EE-46A1-8D13-A4B56966FBB9}" destId="{D198F68A-320C-4425-B714-9E80F6D16A76}" srcOrd="0" destOrd="0" presId="urn:microsoft.com/office/officeart/2018/2/layout/IconVerticalSolidList"/>
    <dgm:cxn modelId="{0D93115C-B9E3-42FC-AF96-3477F0E7D98D}" type="presOf" srcId="{895CA42C-E424-4DDA-AA4C-E2450E1216ED}" destId="{8E4CDBCE-9CEC-4000-B3BC-BC73BA591699}" srcOrd="0" destOrd="0" presId="urn:microsoft.com/office/officeart/2018/2/layout/IconVerticalSolidList"/>
    <dgm:cxn modelId="{5D5C4F62-E997-4CEC-BB8B-8768B94C0FFD}" type="presOf" srcId="{9419CC1C-A6F7-414B-A10C-5502753BD683}" destId="{4AD5C889-1AD7-4862-813C-951AF80753A5}" srcOrd="0" destOrd="0" presId="urn:microsoft.com/office/officeart/2018/2/layout/IconVerticalSolidList"/>
    <dgm:cxn modelId="{4EE90044-92D9-4930-9F7E-8BFC936357C1}" srcId="{895CA42C-E424-4DDA-AA4C-E2450E1216ED}" destId="{9419CC1C-A6F7-414B-A10C-5502753BD683}" srcOrd="1" destOrd="0" parTransId="{D439509B-5CA3-4709-9BD2-5C247E7D7571}" sibTransId="{6E4F9E7C-D633-4886-B0FA-0973D5141339}"/>
    <dgm:cxn modelId="{354B1B65-8FC5-42E3-B6F1-2D3E195979F5}" type="presOf" srcId="{CC2DA35A-D078-4B60-985A-92E6DBC50117}" destId="{38545E72-6007-4B05-8059-FECCF95A37A3}" srcOrd="0" destOrd="0" presId="urn:microsoft.com/office/officeart/2018/2/layout/IconVerticalSolidList"/>
    <dgm:cxn modelId="{12AA3958-049A-4FB6-92E9-503696AF485A}" srcId="{895CA42C-E424-4DDA-AA4C-E2450E1216ED}" destId="{CC2DA35A-D078-4B60-985A-92E6DBC50117}" srcOrd="0" destOrd="0" parTransId="{666E0F38-8D49-45B7-BF1B-0C7D5D48986C}" sibTransId="{146C74ED-D3BF-4C06-AA49-27EEC806625C}"/>
    <dgm:cxn modelId="{0D335C90-C07B-4186-B6BA-824B5C74735F}" srcId="{895CA42C-E424-4DDA-AA4C-E2450E1216ED}" destId="{2F34B7C5-65EE-46A1-8D13-A4B56966FBB9}" srcOrd="3" destOrd="0" parTransId="{D29E7ED6-FC6E-4627-AA2C-C729243E2801}" sibTransId="{B3B57DCA-4FCF-4360-A440-01F987B8D28F}"/>
    <dgm:cxn modelId="{96E35193-0735-4C20-99B7-CE84594E869D}" type="presOf" srcId="{CAE8A54F-95F9-4A78-95CE-0652F5505B17}" destId="{B69CEEAE-F238-4020-B687-FF1FAB90D11C}" srcOrd="0" destOrd="0" presId="urn:microsoft.com/office/officeart/2018/2/layout/IconVerticalSolidList"/>
    <dgm:cxn modelId="{C20D57A3-5FFE-4173-A2E8-C92C2CC3386E}" srcId="{895CA42C-E424-4DDA-AA4C-E2450E1216ED}" destId="{CAE8A54F-95F9-4A78-95CE-0652F5505B17}" srcOrd="2" destOrd="0" parTransId="{A3E5899E-FEDC-4D8D-8C91-9E4771F94DCB}" sibTransId="{4077F7EF-DBC3-46A6-81D0-A5515D7CBEFF}"/>
    <dgm:cxn modelId="{642F95C0-128F-404C-981A-73568CACB660}" srcId="{895CA42C-E424-4DDA-AA4C-E2450E1216ED}" destId="{003F055A-1EEC-4972-B48E-A95D1E7FEB8D}" srcOrd="4" destOrd="0" parTransId="{F73C40C5-B2EB-44CE-BA59-2932DB90A8D1}" sibTransId="{88947B1C-AA2F-4B3C-AF74-04ED563EF79E}"/>
    <dgm:cxn modelId="{97A4082D-9C5F-4EA6-80DE-F8319D3C98AA}" type="presParOf" srcId="{8E4CDBCE-9CEC-4000-B3BC-BC73BA591699}" destId="{C7426D61-0068-4517-9273-EB490F8A17AB}" srcOrd="0" destOrd="0" presId="urn:microsoft.com/office/officeart/2018/2/layout/IconVerticalSolidList"/>
    <dgm:cxn modelId="{C318BFC4-3243-410D-8CD9-FB17A42B47ED}" type="presParOf" srcId="{C7426D61-0068-4517-9273-EB490F8A17AB}" destId="{8A2D64CC-B0BA-4B0B-848C-AC58490140C7}" srcOrd="0" destOrd="0" presId="urn:microsoft.com/office/officeart/2018/2/layout/IconVerticalSolidList"/>
    <dgm:cxn modelId="{4E8569EB-D183-46FD-8145-E5080795A3FE}" type="presParOf" srcId="{C7426D61-0068-4517-9273-EB490F8A17AB}" destId="{E2F372ED-0633-4823-92EB-048952091CC8}" srcOrd="1" destOrd="0" presId="urn:microsoft.com/office/officeart/2018/2/layout/IconVerticalSolidList"/>
    <dgm:cxn modelId="{F95C9D94-0BBE-4A42-B9F6-1625EC750BE5}" type="presParOf" srcId="{C7426D61-0068-4517-9273-EB490F8A17AB}" destId="{0AADE980-BFA5-44ED-8F4F-BB8FB3BD516D}" srcOrd="2" destOrd="0" presId="urn:microsoft.com/office/officeart/2018/2/layout/IconVerticalSolidList"/>
    <dgm:cxn modelId="{5883D7E8-A7F9-4953-9C95-E6E8ADFED165}" type="presParOf" srcId="{C7426D61-0068-4517-9273-EB490F8A17AB}" destId="{38545E72-6007-4B05-8059-FECCF95A37A3}" srcOrd="3" destOrd="0" presId="urn:microsoft.com/office/officeart/2018/2/layout/IconVerticalSolidList"/>
    <dgm:cxn modelId="{435901B6-F672-4CD1-8B55-99F0ECDA4402}" type="presParOf" srcId="{8E4CDBCE-9CEC-4000-B3BC-BC73BA591699}" destId="{CD6BC6B3-5790-437E-BD1C-F7C96411AB57}" srcOrd="1" destOrd="0" presId="urn:microsoft.com/office/officeart/2018/2/layout/IconVerticalSolidList"/>
    <dgm:cxn modelId="{8C5D871C-C20A-478A-BE20-E9959312FD5E}" type="presParOf" srcId="{8E4CDBCE-9CEC-4000-B3BC-BC73BA591699}" destId="{8DE3AC7E-AA25-4F35-BDC4-CACFC9D7AA20}" srcOrd="2" destOrd="0" presId="urn:microsoft.com/office/officeart/2018/2/layout/IconVerticalSolidList"/>
    <dgm:cxn modelId="{788EE657-5F57-4799-B7A4-DDF1962C284D}" type="presParOf" srcId="{8DE3AC7E-AA25-4F35-BDC4-CACFC9D7AA20}" destId="{F17AA86F-FA9F-4886-8A9C-1B8BACAC5FB6}" srcOrd="0" destOrd="0" presId="urn:microsoft.com/office/officeart/2018/2/layout/IconVerticalSolidList"/>
    <dgm:cxn modelId="{28AF7BFA-0C17-4B85-A23D-3790ABDEEFDA}" type="presParOf" srcId="{8DE3AC7E-AA25-4F35-BDC4-CACFC9D7AA20}" destId="{61508C28-8AB7-4840-839D-D018E18C5416}" srcOrd="1" destOrd="0" presId="urn:microsoft.com/office/officeart/2018/2/layout/IconVerticalSolidList"/>
    <dgm:cxn modelId="{14124FBD-D2C8-43E0-9B42-6C11A3838B21}" type="presParOf" srcId="{8DE3AC7E-AA25-4F35-BDC4-CACFC9D7AA20}" destId="{36C4A654-6C81-4AA2-A0D8-C55C7B61605A}" srcOrd="2" destOrd="0" presId="urn:microsoft.com/office/officeart/2018/2/layout/IconVerticalSolidList"/>
    <dgm:cxn modelId="{D7FDBA9B-20E0-4B0E-BEE9-698E167FCD84}" type="presParOf" srcId="{8DE3AC7E-AA25-4F35-BDC4-CACFC9D7AA20}" destId="{4AD5C889-1AD7-4862-813C-951AF80753A5}" srcOrd="3" destOrd="0" presId="urn:microsoft.com/office/officeart/2018/2/layout/IconVerticalSolidList"/>
    <dgm:cxn modelId="{4F34A303-F803-48E6-8D57-919B98B09ED9}" type="presParOf" srcId="{8E4CDBCE-9CEC-4000-B3BC-BC73BA591699}" destId="{CBE7CC2D-FD78-4C00-B0E4-B4447A7BA766}" srcOrd="3" destOrd="0" presId="urn:microsoft.com/office/officeart/2018/2/layout/IconVerticalSolidList"/>
    <dgm:cxn modelId="{88D6639B-E66E-4667-8D12-866A7A6B30DB}" type="presParOf" srcId="{8E4CDBCE-9CEC-4000-B3BC-BC73BA591699}" destId="{0FC33EF6-1009-4D7D-8273-D66E2FA0A4C4}" srcOrd="4" destOrd="0" presId="urn:microsoft.com/office/officeart/2018/2/layout/IconVerticalSolidList"/>
    <dgm:cxn modelId="{D1860933-5321-4E61-9FAF-000E11CC4AE5}" type="presParOf" srcId="{0FC33EF6-1009-4D7D-8273-D66E2FA0A4C4}" destId="{410AD137-FAB3-4EFD-BB63-87FDBC60BA0A}" srcOrd="0" destOrd="0" presId="urn:microsoft.com/office/officeart/2018/2/layout/IconVerticalSolidList"/>
    <dgm:cxn modelId="{98EEA7DA-32C5-415E-B09B-D41BEA87BB65}" type="presParOf" srcId="{0FC33EF6-1009-4D7D-8273-D66E2FA0A4C4}" destId="{7D70640C-184C-4371-867B-445B8F42087E}" srcOrd="1" destOrd="0" presId="urn:microsoft.com/office/officeart/2018/2/layout/IconVerticalSolidList"/>
    <dgm:cxn modelId="{38BB43FE-4219-4E0C-AC3F-26FEBB63246E}" type="presParOf" srcId="{0FC33EF6-1009-4D7D-8273-D66E2FA0A4C4}" destId="{8A86AC6B-DD20-49C9-8F25-C2F396069C84}" srcOrd="2" destOrd="0" presId="urn:microsoft.com/office/officeart/2018/2/layout/IconVerticalSolidList"/>
    <dgm:cxn modelId="{7374935B-970C-4D46-AB1A-1AF370EDC585}" type="presParOf" srcId="{0FC33EF6-1009-4D7D-8273-D66E2FA0A4C4}" destId="{B69CEEAE-F238-4020-B687-FF1FAB90D11C}" srcOrd="3" destOrd="0" presId="urn:microsoft.com/office/officeart/2018/2/layout/IconVerticalSolidList"/>
    <dgm:cxn modelId="{8905D1F0-5B0C-4A04-976A-B41BC824E9B9}" type="presParOf" srcId="{8E4CDBCE-9CEC-4000-B3BC-BC73BA591699}" destId="{C9289BFC-1696-4349-BE14-EF12CA57EA94}" srcOrd="5" destOrd="0" presId="urn:microsoft.com/office/officeart/2018/2/layout/IconVerticalSolidList"/>
    <dgm:cxn modelId="{5819077E-EDC8-45F4-8B3C-4EC01DE6BA43}" type="presParOf" srcId="{8E4CDBCE-9CEC-4000-B3BC-BC73BA591699}" destId="{CEA90D4A-94D6-4716-8EF2-D05505660343}" srcOrd="6" destOrd="0" presId="urn:microsoft.com/office/officeart/2018/2/layout/IconVerticalSolidList"/>
    <dgm:cxn modelId="{48B6F6F8-A5F4-4518-8EA0-0B8469852887}" type="presParOf" srcId="{CEA90D4A-94D6-4716-8EF2-D05505660343}" destId="{78C13AD8-EBFA-4EBE-85F6-A7DCB4184F66}" srcOrd="0" destOrd="0" presId="urn:microsoft.com/office/officeart/2018/2/layout/IconVerticalSolidList"/>
    <dgm:cxn modelId="{6CEF967E-12AA-4171-8158-38D2D2F311CE}" type="presParOf" srcId="{CEA90D4A-94D6-4716-8EF2-D05505660343}" destId="{42D49C01-5426-4F94-A58B-80CCF30CD9B4}" srcOrd="1" destOrd="0" presId="urn:microsoft.com/office/officeart/2018/2/layout/IconVerticalSolidList"/>
    <dgm:cxn modelId="{04427BAC-D52D-4C64-9BE7-2268029D3562}" type="presParOf" srcId="{CEA90D4A-94D6-4716-8EF2-D05505660343}" destId="{A00F6077-D0E4-4F93-91A9-E4A8EA04951B}" srcOrd="2" destOrd="0" presId="urn:microsoft.com/office/officeart/2018/2/layout/IconVerticalSolidList"/>
    <dgm:cxn modelId="{813170B3-3D50-4B4C-8356-F6697C589495}" type="presParOf" srcId="{CEA90D4A-94D6-4716-8EF2-D05505660343}" destId="{D198F68A-320C-4425-B714-9E80F6D16A76}" srcOrd="3" destOrd="0" presId="urn:microsoft.com/office/officeart/2018/2/layout/IconVerticalSolidList"/>
    <dgm:cxn modelId="{2C25FDB3-8FB7-490F-8F8C-BA6BBA4E961A}" type="presParOf" srcId="{8E4CDBCE-9CEC-4000-B3BC-BC73BA591699}" destId="{7456672E-7CDA-4FF8-B7B3-F624DA38E17A}" srcOrd="7" destOrd="0" presId="urn:microsoft.com/office/officeart/2018/2/layout/IconVerticalSolidList"/>
    <dgm:cxn modelId="{2638255B-9D38-424C-B0D8-1694B347AA5D}" type="presParOf" srcId="{8E4CDBCE-9CEC-4000-B3BC-BC73BA591699}" destId="{EA3F8AEF-65CC-47EE-B21E-B1D7D9EB55BB}" srcOrd="8" destOrd="0" presId="urn:microsoft.com/office/officeart/2018/2/layout/IconVerticalSolidList"/>
    <dgm:cxn modelId="{4686AFA5-081A-4F5E-A2D8-A6A0CD52ECCF}" type="presParOf" srcId="{EA3F8AEF-65CC-47EE-B21E-B1D7D9EB55BB}" destId="{A36D26E1-B5B1-4015-B238-02BB4A46621B}" srcOrd="0" destOrd="0" presId="urn:microsoft.com/office/officeart/2018/2/layout/IconVerticalSolidList"/>
    <dgm:cxn modelId="{8BE9A037-1027-46B3-9063-E9057E553E9B}" type="presParOf" srcId="{EA3F8AEF-65CC-47EE-B21E-B1D7D9EB55BB}" destId="{C54F38C7-EEB2-4540-9048-6B3ADF46263C}" srcOrd="1" destOrd="0" presId="urn:microsoft.com/office/officeart/2018/2/layout/IconVerticalSolidList"/>
    <dgm:cxn modelId="{BA32B4D7-04D3-4C4C-A46B-5906E3776375}" type="presParOf" srcId="{EA3F8AEF-65CC-47EE-B21E-B1D7D9EB55BB}" destId="{CAA1AB5A-A5BB-48E3-8ACA-D1BBC2389AC7}" srcOrd="2" destOrd="0" presId="urn:microsoft.com/office/officeart/2018/2/layout/IconVerticalSolidList"/>
    <dgm:cxn modelId="{5BEA0D0A-F6F8-485A-A5E5-6E3433570780}" type="presParOf" srcId="{EA3F8AEF-65CC-47EE-B21E-B1D7D9EB55BB}" destId="{7C96AD13-2FC4-4FA4-8D6A-415FEE36BFA9}" srcOrd="3" destOrd="0" presId="urn:microsoft.com/office/officeart/2018/2/layout/IconVerticalSolidList"/>
  </dgm:cxnLst>
  <dgm:bg>
    <a:effectLst>
      <a:glow rad="139700">
        <a:schemeClr val="accent5">
          <a:satMod val="175000"/>
          <a:alpha val="40000"/>
        </a:schemeClr>
      </a:glow>
      <a:softEdge rad="12700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A9690F-971B-4B0E-8429-6EB5A7EBEF5F}" type="doc">
      <dgm:prSet loTypeId="urn:microsoft.com/office/officeart/2018/2/layout/IconCircle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08104FD-48E6-4882-8361-4B68A602BC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Unifying the Guinean community within all CUNY schools</a:t>
          </a:r>
          <a:endParaRPr lang="en-US" dirty="0"/>
        </a:p>
      </dgm:t>
    </dgm:pt>
    <dgm:pt modelId="{8C3E5C5D-8C79-400A-AB9F-C88612C26806}" type="parTrans" cxnId="{FFFA63EA-38CA-48F5-BE24-6AF7795DC864}">
      <dgm:prSet/>
      <dgm:spPr/>
      <dgm:t>
        <a:bodyPr/>
        <a:lstStyle/>
        <a:p>
          <a:endParaRPr lang="en-US"/>
        </a:p>
      </dgm:t>
    </dgm:pt>
    <dgm:pt modelId="{934BBBB3-457F-4A82-A2C4-F59365A63A07}" type="sibTrans" cxnId="{FFFA63EA-38CA-48F5-BE24-6AF7795DC8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98CC126-8ED1-48BA-A855-F5E7BB8DA8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Organize/conduct considerable workshops both on and off campus</a:t>
          </a:r>
        </a:p>
      </dgm:t>
    </dgm:pt>
    <dgm:pt modelId="{B1A9B342-5005-4B02-A048-733145D87945}" type="parTrans" cxnId="{BE8F2858-7A23-4AC0-A49C-8E6E2605E77D}">
      <dgm:prSet/>
      <dgm:spPr/>
      <dgm:t>
        <a:bodyPr/>
        <a:lstStyle/>
        <a:p>
          <a:endParaRPr lang="en-US"/>
        </a:p>
      </dgm:t>
    </dgm:pt>
    <dgm:pt modelId="{1753F681-6B84-4252-B86E-C0EA1719BAD0}" type="sibTrans" cxnId="{BE8F2858-7A23-4AC0-A49C-8E6E2605E77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8B31BE4-32B0-43DA-A9DD-228D1052F3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 a guidance for individuals who want to further their education</a:t>
          </a:r>
        </a:p>
      </dgm:t>
    </dgm:pt>
    <dgm:pt modelId="{3839FA23-0EE5-42F3-ABE2-B90821C8E356}" type="parTrans" cxnId="{1E3650EE-0CC8-4918-A008-F8942D0BCE2D}">
      <dgm:prSet/>
      <dgm:spPr/>
      <dgm:t>
        <a:bodyPr/>
        <a:lstStyle/>
        <a:p>
          <a:endParaRPr lang="en-US"/>
        </a:p>
      </dgm:t>
    </dgm:pt>
    <dgm:pt modelId="{E51283D1-A913-4E8B-A541-E9CEE537C85F}" type="sibTrans" cxnId="{1E3650EE-0CC8-4918-A008-F8942D0BCE2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8C034A-9321-4589-A384-9A857A4BD4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 an ongoing organization with resources for the Guinean community to tap into</a:t>
          </a:r>
        </a:p>
      </dgm:t>
    </dgm:pt>
    <dgm:pt modelId="{7C2A57E3-895A-45BE-904D-CC7308571F0F}" type="parTrans" cxnId="{E27D0194-B5A4-41EF-A695-D53735A480AF}">
      <dgm:prSet/>
      <dgm:spPr/>
      <dgm:t>
        <a:bodyPr/>
        <a:lstStyle/>
        <a:p>
          <a:endParaRPr lang="en-US"/>
        </a:p>
      </dgm:t>
    </dgm:pt>
    <dgm:pt modelId="{9132063B-547B-47B6-B9FD-1E4F983E6B06}" type="sibTrans" cxnId="{E27D0194-B5A4-41EF-A695-D53735A480A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D1841CA-4829-461A-A5B7-B0CF8B750C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Appeal to other diversity</a:t>
          </a:r>
        </a:p>
      </dgm:t>
    </dgm:pt>
    <dgm:pt modelId="{488A5AC9-99AC-48A5-85FC-41BFEA60ED96}" type="parTrans" cxnId="{FB9A636E-E5E6-4786-AAE6-22506562323F}">
      <dgm:prSet/>
      <dgm:spPr/>
      <dgm:t>
        <a:bodyPr/>
        <a:lstStyle/>
        <a:p>
          <a:endParaRPr lang="en-US"/>
        </a:p>
      </dgm:t>
    </dgm:pt>
    <dgm:pt modelId="{B87744E7-38B8-494D-84CB-6E217B77B6EF}" type="sibTrans" cxnId="{FB9A636E-E5E6-4786-AAE6-22506562323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ED30AE5-9753-413B-821D-10357B8124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Expand nationwide </a:t>
          </a:r>
        </a:p>
      </dgm:t>
    </dgm:pt>
    <dgm:pt modelId="{E92EA54E-3C9E-4168-851E-90EF1786E6E8}" type="parTrans" cxnId="{E7B90805-0455-44CC-B535-A1E5EB468828}">
      <dgm:prSet/>
      <dgm:spPr/>
      <dgm:t>
        <a:bodyPr/>
        <a:lstStyle/>
        <a:p>
          <a:endParaRPr lang="en-US"/>
        </a:p>
      </dgm:t>
    </dgm:pt>
    <dgm:pt modelId="{2761B165-1AD4-4C06-A4A9-81F45DC36B2B}" type="sibTrans" cxnId="{E7B90805-0455-44CC-B535-A1E5EB468828}">
      <dgm:prSet/>
      <dgm:spPr/>
      <dgm:t>
        <a:bodyPr/>
        <a:lstStyle/>
        <a:p>
          <a:endParaRPr lang="en-US"/>
        </a:p>
      </dgm:t>
    </dgm:pt>
    <dgm:pt modelId="{2E199C74-DB40-4742-B8E5-699E10A598C2}" type="pres">
      <dgm:prSet presAssocID="{70A9690F-971B-4B0E-8429-6EB5A7EBEF5F}" presName="root" presStyleCnt="0">
        <dgm:presLayoutVars>
          <dgm:dir/>
          <dgm:resizeHandles val="exact"/>
        </dgm:presLayoutVars>
      </dgm:prSet>
      <dgm:spPr/>
    </dgm:pt>
    <dgm:pt modelId="{BAA2F77F-687D-4AB8-B81F-09578B9122DE}" type="pres">
      <dgm:prSet presAssocID="{70A9690F-971B-4B0E-8429-6EB5A7EBEF5F}" presName="container" presStyleCnt="0">
        <dgm:presLayoutVars>
          <dgm:dir/>
          <dgm:resizeHandles val="exact"/>
        </dgm:presLayoutVars>
      </dgm:prSet>
      <dgm:spPr/>
    </dgm:pt>
    <dgm:pt modelId="{D647A8BD-F79A-44B4-89C2-6CAEE66104CD}" type="pres">
      <dgm:prSet presAssocID="{A08104FD-48E6-4882-8361-4B68A602BC2F}" presName="compNode" presStyleCnt="0"/>
      <dgm:spPr/>
    </dgm:pt>
    <dgm:pt modelId="{A7FDFFC9-2AA4-4588-8B9C-378C4C6579B9}" type="pres">
      <dgm:prSet presAssocID="{A08104FD-48E6-4882-8361-4B68A602BC2F}" presName="iconBgRect" presStyleLbl="bgShp" presStyleIdx="0" presStyleCnt="6"/>
      <dgm:spPr/>
    </dgm:pt>
    <dgm:pt modelId="{FD17ED80-E607-4EFE-9388-63251B433FA5}" type="pres">
      <dgm:prSet presAssocID="{A08104FD-48E6-4882-8361-4B68A602BC2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98D07819-CE7D-4CC9-950B-969F37086B33}" type="pres">
      <dgm:prSet presAssocID="{A08104FD-48E6-4882-8361-4B68A602BC2F}" presName="spaceRect" presStyleCnt="0"/>
      <dgm:spPr/>
    </dgm:pt>
    <dgm:pt modelId="{ABAE0A4C-D042-4573-A566-C98F81593472}" type="pres">
      <dgm:prSet presAssocID="{A08104FD-48E6-4882-8361-4B68A602BC2F}" presName="textRect" presStyleLbl="revTx" presStyleIdx="0" presStyleCnt="6">
        <dgm:presLayoutVars>
          <dgm:chMax val="1"/>
          <dgm:chPref val="1"/>
        </dgm:presLayoutVars>
      </dgm:prSet>
      <dgm:spPr/>
    </dgm:pt>
    <dgm:pt modelId="{79AA8F83-746E-4E08-B19C-7165A383A968}" type="pres">
      <dgm:prSet presAssocID="{934BBBB3-457F-4A82-A2C4-F59365A63A07}" presName="sibTrans" presStyleLbl="sibTrans2D1" presStyleIdx="0" presStyleCnt="0"/>
      <dgm:spPr/>
    </dgm:pt>
    <dgm:pt modelId="{9B310A0C-2AEF-465E-B5F9-CF62D333EEEF}" type="pres">
      <dgm:prSet presAssocID="{098CC126-8ED1-48BA-A855-F5E7BB8DA891}" presName="compNode" presStyleCnt="0"/>
      <dgm:spPr/>
    </dgm:pt>
    <dgm:pt modelId="{0F4A5B82-7A15-4AA1-898D-50ABF998D20F}" type="pres">
      <dgm:prSet presAssocID="{098CC126-8ED1-48BA-A855-F5E7BB8DA891}" presName="iconBgRect" presStyleLbl="bgShp" presStyleIdx="1" presStyleCnt="6"/>
      <dgm:spPr/>
    </dgm:pt>
    <dgm:pt modelId="{0A8D3A34-1923-4B77-B2BA-B65720EEA452}" type="pres">
      <dgm:prSet presAssocID="{098CC126-8ED1-48BA-A855-F5E7BB8DA89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A90C5848-03A2-4AEC-99B9-9BC09E785DE4}" type="pres">
      <dgm:prSet presAssocID="{098CC126-8ED1-48BA-A855-F5E7BB8DA891}" presName="spaceRect" presStyleCnt="0"/>
      <dgm:spPr/>
    </dgm:pt>
    <dgm:pt modelId="{808D66E6-A675-4E80-A17B-B3A94A92879B}" type="pres">
      <dgm:prSet presAssocID="{098CC126-8ED1-48BA-A855-F5E7BB8DA891}" presName="textRect" presStyleLbl="revTx" presStyleIdx="1" presStyleCnt="6">
        <dgm:presLayoutVars>
          <dgm:chMax val="1"/>
          <dgm:chPref val="1"/>
        </dgm:presLayoutVars>
      </dgm:prSet>
      <dgm:spPr/>
    </dgm:pt>
    <dgm:pt modelId="{65554139-4D63-4C23-8669-9AAEAFFDE25A}" type="pres">
      <dgm:prSet presAssocID="{1753F681-6B84-4252-B86E-C0EA1719BAD0}" presName="sibTrans" presStyleLbl="sibTrans2D1" presStyleIdx="0" presStyleCnt="0"/>
      <dgm:spPr/>
    </dgm:pt>
    <dgm:pt modelId="{517C8CA4-EDAD-42F8-BB86-53386A77FD47}" type="pres">
      <dgm:prSet presAssocID="{98B31BE4-32B0-43DA-A9DD-228D1052F36F}" presName="compNode" presStyleCnt="0"/>
      <dgm:spPr/>
    </dgm:pt>
    <dgm:pt modelId="{EE4FFF18-AB44-4D3E-8F2A-63DCDC3194FF}" type="pres">
      <dgm:prSet presAssocID="{98B31BE4-32B0-43DA-A9DD-228D1052F36F}" presName="iconBgRect" presStyleLbl="bgShp" presStyleIdx="2" presStyleCnt="6"/>
      <dgm:spPr/>
    </dgm:pt>
    <dgm:pt modelId="{84B47C5D-E268-4150-B384-72C2934BE8B7}" type="pres">
      <dgm:prSet presAssocID="{98B31BE4-32B0-43DA-A9DD-228D1052F36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87ECB82E-E7E2-45C3-8A50-1D4855454DCE}" type="pres">
      <dgm:prSet presAssocID="{98B31BE4-32B0-43DA-A9DD-228D1052F36F}" presName="spaceRect" presStyleCnt="0"/>
      <dgm:spPr/>
    </dgm:pt>
    <dgm:pt modelId="{13C7B486-14E1-4FCB-A790-A30EC9D56B25}" type="pres">
      <dgm:prSet presAssocID="{98B31BE4-32B0-43DA-A9DD-228D1052F36F}" presName="textRect" presStyleLbl="revTx" presStyleIdx="2" presStyleCnt="6">
        <dgm:presLayoutVars>
          <dgm:chMax val="1"/>
          <dgm:chPref val="1"/>
        </dgm:presLayoutVars>
      </dgm:prSet>
      <dgm:spPr/>
    </dgm:pt>
    <dgm:pt modelId="{EE3944E8-8FB9-4FBC-871D-46290981A1FB}" type="pres">
      <dgm:prSet presAssocID="{E51283D1-A913-4E8B-A541-E9CEE537C85F}" presName="sibTrans" presStyleLbl="sibTrans2D1" presStyleIdx="0" presStyleCnt="0"/>
      <dgm:spPr/>
    </dgm:pt>
    <dgm:pt modelId="{400C68BE-BE7F-4A81-8CFD-F914F5F81A3E}" type="pres">
      <dgm:prSet presAssocID="{158C034A-9321-4589-A384-9A857A4BD42D}" presName="compNode" presStyleCnt="0"/>
      <dgm:spPr/>
    </dgm:pt>
    <dgm:pt modelId="{98AE72B6-B943-4D9D-82F4-9CD4948CCABB}" type="pres">
      <dgm:prSet presAssocID="{158C034A-9321-4589-A384-9A857A4BD42D}" presName="iconBgRect" presStyleLbl="bgShp" presStyleIdx="3" presStyleCnt="6"/>
      <dgm:spPr/>
    </dgm:pt>
    <dgm:pt modelId="{E87DA4BA-2785-4C46-B914-9CB6CC22A26A}" type="pres">
      <dgm:prSet presAssocID="{158C034A-9321-4589-A384-9A857A4BD42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366F3090-6EA8-46E9-8B1E-C2B12E6FF8D1}" type="pres">
      <dgm:prSet presAssocID="{158C034A-9321-4589-A384-9A857A4BD42D}" presName="spaceRect" presStyleCnt="0"/>
      <dgm:spPr/>
    </dgm:pt>
    <dgm:pt modelId="{94D69570-65E9-4DDE-90EA-08269C4D1017}" type="pres">
      <dgm:prSet presAssocID="{158C034A-9321-4589-A384-9A857A4BD42D}" presName="textRect" presStyleLbl="revTx" presStyleIdx="3" presStyleCnt="6">
        <dgm:presLayoutVars>
          <dgm:chMax val="1"/>
          <dgm:chPref val="1"/>
        </dgm:presLayoutVars>
      </dgm:prSet>
      <dgm:spPr/>
    </dgm:pt>
    <dgm:pt modelId="{478BA046-CAFB-42E6-AB02-340ABC8F2EA5}" type="pres">
      <dgm:prSet presAssocID="{9132063B-547B-47B6-B9FD-1E4F983E6B06}" presName="sibTrans" presStyleLbl="sibTrans2D1" presStyleIdx="0" presStyleCnt="0"/>
      <dgm:spPr/>
    </dgm:pt>
    <dgm:pt modelId="{122375A9-BE59-4C43-919C-F73C05FDD716}" type="pres">
      <dgm:prSet presAssocID="{ED1841CA-4829-461A-A5B7-B0CF8B750C92}" presName="compNode" presStyleCnt="0"/>
      <dgm:spPr/>
    </dgm:pt>
    <dgm:pt modelId="{395D1C2F-B05A-4DC7-85BA-E41FBFA116F4}" type="pres">
      <dgm:prSet presAssocID="{ED1841CA-4829-461A-A5B7-B0CF8B750C92}" presName="iconBgRect" presStyleLbl="bgShp" presStyleIdx="4" presStyleCnt="6"/>
      <dgm:spPr/>
    </dgm:pt>
    <dgm:pt modelId="{7A8679B7-EEA1-4E9C-809A-3ABBDD6DACD7}" type="pres">
      <dgm:prSet presAssocID="{ED1841CA-4829-461A-A5B7-B0CF8B750C9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595227FF-CE24-42FB-9CD4-B6C38168D55D}" type="pres">
      <dgm:prSet presAssocID="{ED1841CA-4829-461A-A5B7-B0CF8B750C92}" presName="spaceRect" presStyleCnt="0"/>
      <dgm:spPr/>
    </dgm:pt>
    <dgm:pt modelId="{4ED2B9D5-0958-4BA5-B2A9-43BCA7946527}" type="pres">
      <dgm:prSet presAssocID="{ED1841CA-4829-461A-A5B7-B0CF8B750C92}" presName="textRect" presStyleLbl="revTx" presStyleIdx="4" presStyleCnt="6">
        <dgm:presLayoutVars>
          <dgm:chMax val="1"/>
          <dgm:chPref val="1"/>
        </dgm:presLayoutVars>
      </dgm:prSet>
      <dgm:spPr/>
    </dgm:pt>
    <dgm:pt modelId="{FE910579-0C49-4AB7-80ED-7874B81497DD}" type="pres">
      <dgm:prSet presAssocID="{B87744E7-38B8-494D-84CB-6E217B77B6EF}" presName="sibTrans" presStyleLbl="sibTrans2D1" presStyleIdx="0" presStyleCnt="0"/>
      <dgm:spPr/>
    </dgm:pt>
    <dgm:pt modelId="{663731DC-342C-46AE-BC9E-59C2732724CA}" type="pres">
      <dgm:prSet presAssocID="{AED30AE5-9753-413B-821D-10357B8124A3}" presName="compNode" presStyleCnt="0"/>
      <dgm:spPr/>
    </dgm:pt>
    <dgm:pt modelId="{C8C95474-6CCD-43F7-ADAA-33A1CC0C3CA2}" type="pres">
      <dgm:prSet presAssocID="{AED30AE5-9753-413B-821D-10357B8124A3}" presName="iconBgRect" presStyleLbl="bgShp" presStyleIdx="5" presStyleCnt="6"/>
      <dgm:spPr/>
    </dgm:pt>
    <dgm:pt modelId="{2D53C994-B933-479E-83BF-1409D8C1C399}" type="pres">
      <dgm:prSet presAssocID="{AED30AE5-9753-413B-821D-10357B8124A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EB4265CB-F844-4BFA-B517-7597B02D4EEB}" type="pres">
      <dgm:prSet presAssocID="{AED30AE5-9753-413B-821D-10357B8124A3}" presName="spaceRect" presStyleCnt="0"/>
      <dgm:spPr/>
    </dgm:pt>
    <dgm:pt modelId="{3FB918CC-4888-429F-AEAF-AE67273EF816}" type="pres">
      <dgm:prSet presAssocID="{AED30AE5-9753-413B-821D-10357B8124A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7B90805-0455-44CC-B535-A1E5EB468828}" srcId="{70A9690F-971B-4B0E-8429-6EB5A7EBEF5F}" destId="{AED30AE5-9753-413B-821D-10357B8124A3}" srcOrd="5" destOrd="0" parTransId="{E92EA54E-3C9E-4168-851E-90EF1786E6E8}" sibTransId="{2761B165-1AD4-4C06-A4A9-81F45DC36B2B}"/>
    <dgm:cxn modelId="{09F26E18-F8EF-4898-BB52-42A0F4C03EBA}" type="presOf" srcId="{E51283D1-A913-4E8B-A541-E9CEE537C85F}" destId="{EE3944E8-8FB9-4FBC-871D-46290981A1FB}" srcOrd="0" destOrd="0" presId="urn:microsoft.com/office/officeart/2018/2/layout/IconCircleList"/>
    <dgm:cxn modelId="{8C7B9033-4667-4861-A722-F80F6DA201B8}" type="presOf" srcId="{70A9690F-971B-4B0E-8429-6EB5A7EBEF5F}" destId="{2E199C74-DB40-4742-B8E5-699E10A598C2}" srcOrd="0" destOrd="0" presId="urn:microsoft.com/office/officeart/2018/2/layout/IconCircleList"/>
    <dgm:cxn modelId="{2481DE4C-3420-4950-A535-C803A76A8529}" type="presOf" srcId="{98B31BE4-32B0-43DA-A9DD-228D1052F36F}" destId="{13C7B486-14E1-4FCB-A790-A30EC9D56B25}" srcOrd="0" destOrd="0" presId="urn:microsoft.com/office/officeart/2018/2/layout/IconCircleList"/>
    <dgm:cxn modelId="{FB9A636E-E5E6-4786-AAE6-22506562323F}" srcId="{70A9690F-971B-4B0E-8429-6EB5A7EBEF5F}" destId="{ED1841CA-4829-461A-A5B7-B0CF8B750C92}" srcOrd="4" destOrd="0" parTransId="{488A5AC9-99AC-48A5-85FC-41BFEA60ED96}" sibTransId="{B87744E7-38B8-494D-84CB-6E217B77B6EF}"/>
    <dgm:cxn modelId="{0C38E152-1310-43E8-B6F7-3FEFD0B8FCC6}" type="presOf" srcId="{B87744E7-38B8-494D-84CB-6E217B77B6EF}" destId="{FE910579-0C49-4AB7-80ED-7874B81497DD}" srcOrd="0" destOrd="0" presId="urn:microsoft.com/office/officeart/2018/2/layout/IconCircleList"/>
    <dgm:cxn modelId="{BE8F2858-7A23-4AC0-A49C-8E6E2605E77D}" srcId="{70A9690F-971B-4B0E-8429-6EB5A7EBEF5F}" destId="{098CC126-8ED1-48BA-A855-F5E7BB8DA891}" srcOrd="1" destOrd="0" parTransId="{B1A9B342-5005-4B02-A048-733145D87945}" sibTransId="{1753F681-6B84-4252-B86E-C0EA1719BAD0}"/>
    <dgm:cxn modelId="{E27D0194-B5A4-41EF-A695-D53735A480AF}" srcId="{70A9690F-971B-4B0E-8429-6EB5A7EBEF5F}" destId="{158C034A-9321-4589-A384-9A857A4BD42D}" srcOrd="3" destOrd="0" parTransId="{7C2A57E3-895A-45BE-904D-CC7308571F0F}" sibTransId="{9132063B-547B-47B6-B9FD-1E4F983E6B06}"/>
    <dgm:cxn modelId="{2A3A6C9D-7093-4446-96FF-BFE5AC2F948B}" type="presOf" srcId="{A08104FD-48E6-4882-8361-4B68A602BC2F}" destId="{ABAE0A4C-D042-4573-A566-C98F81593472}" srcOrd="0" destOrd="0" presId="urn:microsoft.com/office/officeart/2018/2/layout/IconCircleList"/>
    <dgm:cxn modelId="{1A54D9A1-0899-4132-9FBD-CC5F30524981}" type="presOf" srcId="{9132063B-547B-47B6-B9FD-1E4F983E6B06}" destId="{478BA046-CAFB-42E6-AB02-340ABC8F2EA5}" srcOrd="0" destOrd="0" presId="urn:microsoft.com/office/officeart/2018/2/layout/IconCircleList"/>
    <dgm:cxn modelId="{37A4FABD-180B-490D-87AC-1059D091E4DF}" type="presOf" srcId="{098CC126-8ED1-48BA-A855-F5E7BB8DA891}" destId="{808D66E6-A675-4E80-A17B-B3A94A92879B}" srcOrd="0" destOrd="0" presId="urn:microsoft.com/office/officeart/2018/2/layout/IconCircleList"/>
    <dgm:cxn modelId="{22A8F8CB-56EA-47F7-945B-DD9EFBE781E8}" type="presOf" srcId="{AED30AE5-9753-413B-821D-10357B8124A3}" destId="{3FB918CC-4888-429F-AEAF-AE67273EF816}" srcOrd="0" destOrd="0" presId="urn:microsoft.com/office/officeart/2018/2/layout/IconCircleList"/>
    <dgm:cxn modelId="{39F0EBDB-27AC-478B-BB69-C636AEF725AE}" type="presOf" srcId="{ED1841CA-4829-461A-A5B7-B0CF8B750C92}" destId="{4ED2B9D5-0958-4BA5-B2A9-43BCA7946527}" srcOrd="0" destOrd="0" presId="urn:microsoft.com/office/officeart/2018/2/layout/IconCircleList"/>
    <dgm:cxn modelId="{D8D680DE-ACEE-4049-9FC3-E33384D65F0A}" type="presOf" srcId="{1753F681-6B84-4252-B86E-C0EA1719BAD0}" destId="{65554139-4D63-4C23-8669-9AAEAFFDE25A}" srcOrd="0" destOrd="0" presId="urn:microsoft.com/office/officeart/2018/2/layout/IconCircleList"/>
    <dgm:cxn modelId="{FFFA63EA-38CA-48F5-BE24-6AF7795DC864}" srcId="{70A9690F-971B-4B0E-8429-6EB5A7EBEF5F}" destId="{A08104FD-48E6-4882-8361-4B68A602BC2F}" srcOrd="0" destOrd="0" parTransId="{8C3E5C5D-8C79-400A-AB9F-C88612C26806}" sibTransId="{934BBBB3-457F-4A82-A2C4-F59365A63A07}"/>
    <dgm:cxn modelId="{1E3650EE-0CC8-4918-A008-F8942D0BCE2D}" srcId="{70A9690F-971B-4B0E-8429-6EB5A7EBEF5F}" destId="{98B31BE4-32B0-43DA-A9DD-228D1052F36F}" srcOrd="2" destOrd="0" parTransId="{3839FA23-0EE5-42F3-ABE2-B90821C8E356}" sibTransId="{E51283D1-A913-4E8B-A541-E9CEE537C85F}"/>
    <dgm:cxn modelId="{489838F1-3556-4E8B-A1A4-F61255AB0F8F}" type="presOf" srcId="{158C034A-9321-4589-A384-9A857A4BD42D}" destId="{94D69570-65E9-4DDE-90EA-08269C4D1017}" srcOrd="0" destOrd="0" presId="urn:microsoft.com/office/officeart/2018/2/layout/IconCircleList"/>
    <dgm:cxn modelId="{AAB446FD-10E8-4F74-8516-3FDD157165B4}" type="presOf" srcId="{934BBBB3-457F-4A82-A2C4-F59365A63A07}" destId="{79AA8F83-746E-4E08-B19C-7165A383A968}" srcOrd="0" destOrd="0" presId="urn:microsoft.com/office/officeart/2018/2/layout/IconCircleList"/>
    <dgm:cxn modelId="{CD57E76C-1281-48DD-8921-02A2E6ACAD3E}" type="presParOf" srcId="{2E199C74-DB40-4742-B8E5-699E10A598C2}" destId="{BAA2F77F-687D-4AB8-B81F-09578B9122DE}" srcOrd="0" destOrd="0" presId="urn:microsoft.com/office/officeart/2018/2/layout/IconCircleList"/>
    <dgm:cxn modelId="{55A0C3CA-75E3-44DD-BD14-CD06BCFE2A5C}" type="presParOf" srcId="{BAA2F77F-687D-4AB8-B81F-09578B9122DE}" destId="{D647A8BD-F79A-44B4-89C2-6CAEE66104CD}" srcOrd="0" destOrd="0" presId="urn:microsoft.com/office/officeart/2018/2/layout/IconCircleList"/>
    <dgm:cxn modelId="{D9362A5C-D8B6-4B64-859A-2E3C8D8162BD}" type="presParOf" srcId="{D647A8BD-F79A-44B4-89C2-6CAEE66104CD}" destId="{A7FDFFC9-2AA4-4588-8B9C-378C4C6579B9}" srcOrd="0" destOrd="0" presId="urn:microsoft.com/office/officeart/2018/2/layout/IconCircleList"/>
    <dgm:cxn modelId="{CC9396B3-1A80-47CE-8F90-89C9D2DDBED8}" type="presParOf" srcId="{D647A8BD-F79A-44B4-89C2-6CAEE66104CD}" destId="{FD17ED80-E607-4EFE-9388-63251B433FA5}" srcOrd="1" destOrd="0" presId="urn:microsoft.com/office/officeart/2018/2/layout/IconCircleList"/>
    <dgm:cxn modelId="{CEC681BE-50C4-4AA4-9048-6D330F64A555}" type="presParOf" srcId="{D647A8BD-F79A-44B4-89C2-6CAEE66104CD}" destId="{98D07819-CE7D-4CC9-950B-969F37086B33}" srcOrd="2" destOrd="0" presId="urn:microsoft.com/office/officeart/2018/2/layout/IconCircleList"/>
    <dgm:cxn modelId="{5AFAED9E-E935-4905-BB7E-2C51FDA5562E}" type="presParOf" srcId="{D647A8BD-F79A-44B4-89C2-6CAEE66104CD}" destId="{ABAE0A4C-D042-4573-A566-C98F81593472}" srcOrd="3" destOrd="0" presId="urn:microsoft.com/office/officeart/2018/2/layout/IconCircleList"/>
    <dgm:cxn modelId="{727DA48A-06A0-4371-9B6B-606AEE0C6157}" type="presParOf" srcId="{BAA2F77F-687D-4AB8-B81F-09578B9122DE}" destId="{79AA8F83-746E-4E08-B19C-7165A383A968}" srcOrd="1" destOrd="0" presId="urn:microsoft.com/office/officeart/2018/2/layout/IconCircleList"/>
    <dgm:cxn modelId="{5F55546E-D2BA-4643-9B4E-8889BF9430B0}" type="presParOf" srcId="{BAA2F77F-687D-4AB8-B81F-09578B9122DE}" destId="{9B310A0C-2AEF-465E-B5F9-CF62D333EEEF}" srcOrd="2" destOrd="0" presId="urn:microsoft.com/office/officeart/2018/2/layout/IconCircleList"/>
    <dgm:cxn modelId="{A3ABCC6E-D5B9-4B4C-BF4A-02F589E0138C}" type="presParOf" srcId="{9B310A0C-2AEF-465E-B5F9-CF62D333EEEF}" destId="{0F4A5B82-7A15-4AA1-898D-50ABF998D20F}" srcOrd="0" destOrd="0" presId="urn:microsoft.com/office/officeart/2018/2/layout/IconCircleList"/>
    <dgm:cxn modelId="{2B18C0B5-3B40-4B18-AB1E-495AAB2E6562}" type="presParOf" srcId="{9B310A0C-2AEF-465E-B5F9-CF62D333EEEF}" destId="{0A8D3A34-1923-4B77-B2BA-B65720EEA452}" srcOrd="1" destOrd="0" presId="urn:microsoft.com/office/officeart/2018/2/layout/IconCircleList"/>
    <dgm:cxn modelId="{999E87B1-0B98-48EB-8F2D-67FED0135CC8}" type="presParOf" srcId="{9B310A0C-2AEF-465E-B5F9-CF62D333EEEF}" destId="{A90C5848-03A2-4AEC-99B9-9BC09E785DE4}" srcOrd="2" destOrd="0" presId="urn:microsoft.com/office/officeart/2018/2/layout/IconCircleList"/>
    <dgm:cxn modelId="{654521B3-FA96-4AE7-AE0A-CFED2662BFBE}" type="presParOf" srcId="{9B310A0C-2AEF-465E-B5F9-CF62D333EEEF}" destId="{808D66E6-A675-4E80-A17B-B3A94A92879B}" srcOrd="3" destOrd="0" presId="urn:microsoft.com/office/officeart/2018/2/layout/IconCircleList"/>
    <dgm:cxn modelId="{0A0A1FB8-F76C-42D5-800B-ECE4941ADC0A}" type="presParOf" srcId="{BAA2F77F-687D-4AB8-B81F-09578B9122DE}" destId="{65554139-4D63-4C23-8669-9AAEAFFDE25A}" srcOrd="3" destOrd="0" presId="urn:microsoft.com/office/officeart/2018/2/layout/IconCircleList"/>
    <dgm:cxn modelId="{A4BF9B18-D833-4B75-99B7-A727EAF56BFC}" type="presParOf" srcId="{BAA2F77F-687D-4AB8-B81F-09578B9122DE}" destId="{517C8CA4-EDAD-42F8-BB86-53386A77FD47}" srcOrd="4" destOrd="0" presId="urn:microsoft.com/office/officeart/2018/2/layout/IconCircleList"/>
    <dgm:cxn modelId="{7BFF4F68-2B38-4925-BAA3-A63FC01AB8F2}" type="presParOf" srcId="{517C8CA4-EDAD-42F8-BB86-53386A77FD47}" destId="{EE4FFF18-AB44-4D3E-8F2A-63DCDC3194FF}" srcOrd="0" destOrd="0" presId="urn:microsoft.com/office/officeart/2018/2/layout/IconCircleList"/>
    <dgm:cxn modelId="{7A8C86AB-39AB-4A92-A175-63AFD38BE069}" type="presParOf" srcId="{517C8CA4-EDAD-42F8-BB86-53386A77FD47}" destId="{84B47C5D-E268-4150-B384-72C2934BE8B7}" srcOrd="1" destOrd="0" presId="urn:microsoft.com/office/officeart/2018/2/layout/IconCircleList"/>
    <dgm:cxn modelId="{0EE788AD-3E4F-4BE9-9C5E-063577D15CCE}" type="presParOf" srcId="{517C8CA4-EDAD-42F8-BB86-53386A77FD47}" destId="{87ECB82E-E7E2-45C3-8A50-1D4855454DCE}" srcOrd="2" destOrd="0" presId="urn:microsoft.com/office/officeart/2018/2/layout/IconCircleList"/>
    <dgm:cxn modelId="{3862C573-07E2-495B-9281-9397126825FD}" type="presParOf" srcId="{517C8CA4-EDAD-42F8-BB86-53386A77FD47}" destId="{13C7B486-14E1-4FCB-A790-A30EC9D56B25}" srcOrd="3" destOrd="0" presId="urn:microsoft.com/office/officeart/2018/2/layout/IconCircleList"/>
    <dgm:cxn modelId="{61DA99ED-C91B-4A86-AE89-4D32E6265E02}" type="presParOf" srcId="{BAA2F77F-687D-4AB8-B81F-09578B9122DE}" destId="{EE3944E8-8FB9-4FBC-871D-46290981A1FB}" srcOrd="5" destOrd="0" presId="urn:microsoft.com/office/officeart/2018/2/layout/IconCircleList"/>
    <dgm:cxn modelId="{3AD8E9EA-5D80-463E-8B25-F1292B242B36}" type="presParOf" srcId="{BAA2F77F-687D-4AB8-B81F-09578B9122DE}" destId="{400C68BE-BE7F-4A81-8CFD-F914F5F81A3E}" srcOrd="6" destOrd="0" presId="urn:microsoft.com/office/officeart/2018/2/layout/IconCircleList"/>
    <dgm:cxn modelId="{CE16A46F-C882-49DD-9F88-7ED8D868F64E}" type="presParOf" srcId="{400C68BE-BE7F-4A81-8CFD-F914F5F81A3E}" destId="{98AE72B6-B943-4D9D-82F4-9CD4948CCABB}" srcOrd="0" destOrd="0" presId="urn:microsoft.com/office/officeart/2018/2/layout/IconCircleList"/>
    <dgm:cxn modelId="{D1C03F53-3727-486C-9040-94694FF1A410}" type="presParOf" srcId="{400C68BE-BE7F-4A81-8CFD-F914F5F81A3E}" destId="{E87DA4BA-2785-4C46-B914-9CB6CC22A26A}" srcOrd="1" destOrd="0" presId="urn:microsoft.com/office/officeart/2018/2/layout/IconCircleList"/>
    <dgm:cxn modelId="{9E71521D-89D3-402F-BA1A-2B2D4445F897}" type="presParOf" srcId="{400C68BE-BE7F-4A81-8CFD-F914F5F81A3E}" destId="{366F3090-6EA8-46E9-8B1E-C2B12E6FF8D1}" srcOrd="2" destOrd="0" presId="urn:microsoft.com/office/officeart/2018/2/layout/IconCircleList"/>
    <dgm:cxn modelId="{5F57AA2E-F32C-43A1-A864-FB3BE89C03C5}" type="presParOf" srcId="{400C68BE-BE7F-4A81-8CFD-F914F5F81A3E}" destId="{94D69570-65E9-4DDE-90EA-08269C4D1017}" srcOrd="3" destOrd="0" presId="urn:microsoft.com/office/officeart/2018/2/layout/IconCircleList"/>
    <dgm:cxn modelId="{AB1228FE-8D55-49A0-8B0F-8F06CB1874D2}" type="presParOf" srcId="{BAA2F77F-687D-4AB8-B81F-09578B9122DE}" destId="{478BA046-CAFB-42E6-AB02-340ABC8F2EA5}" srcOrd="7" destOrd="0" presId="urn:microsoft.com/office/officeart/2018/2/layout/IconCircleList"/>
    <dgm:cxn modelId="{07DF6316-938C-46AE-95DA-9FEE21374433}" type="presParOf" srcId="{BAA2F77F-687D-4AB8-B81F-09578B9122DE}" destId="{122375A9-BE59-4C43-919C-F73C05FDD716}" srcOrd="8" destOrd="0" presId="urn:microsoft.com/office/officeart/2018/2/layout/IconCircleList"/>
    <dgm:cxn modelId="{938BCE38-FF49-48A4-8289-8E1355B096EA}" type="presParOf" srcId="{122375A9-BE59-4C43-919C-F73C05FDD716}" destId="{395D1C2F-B05A-4DC7-85BA-E41FBFA116F4}" srcOrd="0" destOrd="0" presId="urn:microsoft.com/office/officeart/2018/2/layout/IconCircleList"/>
    <dgm:cxn modelId="{857FA57C-A8D8-4B3C-889A-237F5E3377FD}" type="presParOf" srcId="{122375A9-BE59-4C43-919C-F73C05FDD716}" destId="{7A8679B7-EEA1-4E9C-809A-3ABBDD6DACD7}" srcOrd="1" destOrd="0" presId="urn:microsoft.com/office/officeart/2018/2/layout/IconCircleList"/>
    <dgm:cxn modelId="{B2A50FE6-0334-4CF5-8453-B142EAA26524}" type="presParOf" srcId="{122375A9-BE59-4C43-919C-F73C05FDD716}" destId="{595227FF-CE24-42FB-9CD4-B6C38168D55D}" srcOrd="2" destOrd="0" presId="urn:microsoft.com/office/officeart/2018/2/layout/IconCircleList"/>
    <dgm:cxn modelId="{007C7563-E073-40E1-80A1-7D7722BCF7CC}" type="presParOf" srcId="{122375A9-BE59-4C43-919C-F73C05FDD716}" destId="{4ED2B9D5-0958-4BA5-B2A9-43BCA7946527}" srcOrd="3" destOrd="0" presId="urn:microsoft.com/office/officeart/2018/2/layout/IconCircleList"/>
    <dgm:cxn modelId="{374E7631-B247-4EDA-A3E5-F6776EA71235}" type="presParOf" srcId="{BAA2F77F-687D-4AB8-B81F-09578B9122DE}" destId="{FE910579-0C49-4AB7-80ED-7874B81497DD}" srcOrd="9" destOrd="0" presId="urn:microsoft.com/office/officeart/2018/2/layout/IconCircleList"/>
    <dgm:cxn modelId="{72331E52-D29B-42A7-BC26-A86C05F32C93}" type="presParOf" srcId="{BAA2F77F-687D-4AB8-B81F-09578B9122DE}" destId="{663731DC-342C-46AE-BC9E-59C2732724CA}" srcOrd="10" destOrd="0" presId="urn:microsoft.com/office/officeart/2018/2/layout/IconCircleList"/>
    <dgm:cxn modelId="{AE77B9EA-C5F6-4EAB-9101-53B389DF5924}" type="presParOf" srcId="{663731DC-342C-46AE-BC9E-59C2732724CA}" destId="{C8C95474-6CCD-43F7-ADAA-33A1CC0C3CA2}" srcOrd="0" destOrd="0" presId="urn:microsoft.com/office/officeart/2018/2/layout/IconCircleList"/>
    <dgm:cxn modelId="{CBCB60AA-2E93-4C37-B075-CD2267CB2D45}" type="presParOf" srcId="{663731DC-342C-46AE-BC9E-59C2732724CA}" destId="{2D53C994-B933-479E-83BF-1409D8C1C399}" srcOrd="1" destOrd="0" presId="urn:microsoft.com/office/officeart/2018/2/layout/IconCircleList"/>
    <dgm:cxn modelId="{E174C463-A69A-491C-AA29-8CDC37869FD1}" type="presParOf" srcId="{663731DC-342C-46AE-BC9E-59C2732724CA}" destId="{EB4265CB-F844-4BFA-B517-7597B02D4EEB}" srcOrd="2" destOrd="0" presId="urn:microsoft.com/office/officeart/2018/2/layout/IconCircleList"/>
    <dgm:cxn modelId="{D8D1970A-4CF7-4E12-88A1-87E789E17D1F}" type="presParOf" srcId="{663731DC-342C-46AE-BC9E-59C2732724CA}" destId="{3FB918CC-4888-429F-AEAF-AE67273EF81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5A8CBE-E4C6-4432-975F-FA2D7C2A37C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C5ACC03-75EB-4B56-AC2E-3F6FE5E3724B}">
      <dgm:prSet custT="1"/>
      <dgm:spPr/>
      <dgm:t>
        <a:bodyPr/>
        <a:lstStyle/>
        <a:p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Foundation of the Guineans Succeeding in America, headquarters </a:t>
          </a:r>
        </a:p>
      </dgm:t>
    </dgm:pt>
    <dgm:pt modelId="{8D8A3649-335B-4468-9F20-9D4CE372EC9B}" type="parTrans" cxnId="{04C50968-974B-4E6C-8A09-D8AEC84198B3}">
      <dgm:prSet/>
      <dgm:spPr/>
      <dgm:t>
        <a:bodyPr/>
        <a:lstStyle/>
        <a:p>
          <a:endParaRPr lang="en-US"/>
        </a:p>
      </dgm:t>
    </dgm:pt>
    <dgm:pt modelId="{1373E952-EB1D-47CA-B129-38C17C44E53F}" type="sibTrans" cxnId="{04C50968-974B-4E6C-8A09-D8AEC84198B3}">
      <dgm:prSet/>
      <dgm:spPr/>
      <dgm:t>
        <a:bodyPr/>
        <a:lstStyle/>
        <a:p>
          <a:endParaRPr lang="en-US"/>
        </a:p>
      </dgm:t>
    </dgm:pt>
    <dgm:pt modelId="{4DE9BE20-5268-4F94-84BE-9DADD7B22A8E}">
      <dgm:prSet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Members landed internships and Full-time offers with top firms such as:  Blackrock, Google, J.P Morgan Chase &amp; Co., MTA, PricewaterhouseCoopers, Wall Street Firm, Research Foundation Cuny etc.</a:t>
          </a:r>
        </a:p>
      </dgm:t>
    </dgm:pt>
    <dgm:pt modelId="{40D7B4AB-F091-485E-9E67-A808CA623F7A}" type="parTrans" cxnId="{1FA31BF3-2949-4062-8625-15F6429D9B44}">
      <dgm:prSet/>
      <dgm:spPr/>
      <dgm:t>
        <a:bodyPr/>
        <a:lstStyle/>
        <a:p>
          <a:endParaRPr lang="en-US"/>
        </a:p>
      </dgm:t>
    </dgm:pt>
    <dgm:pt modelId="{A9139A79-D7A5-43EF-AB24-88540136FEF3}" type="sibTrans" cxnId="{1FA31BF3-2949-4062-8625-15F6429D9B44}">
      <dgm:prSet/>
      <dgm:spPr/>
      <dgm:t>
        <a:bodyPr/>
        <a:lstStyle/>
        <a:p>
          <a:endParaRPr lang="en-US"/>
        </a:p>
      </dgm:t>
    </dgm:pt>
    <dgm:pt modelId="{D125F819-A679-42DD-AD0B-808E996912FA}">
      <dgm:prSet custT="1"/>
      <dgm:spPr/>
      <dgm:t>
        <a:bodyPr/>
        <a:lstStyle/>
        <a:p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Conducted workshops (Resume, Scholarship, Mock interviews, etc.) across various CUNY schools.</a:t>
          </a:r>
        </a:p>
      </dgm:t>
    </dgm:pt>
    <dgm:pt modelId="{C9F113F2-C323-4F4F-868F-B65C066BD73B}" type="parTrans" cxnId="{ECCF0617-FB36-43C7-BC13-B21D060503A8}">
      <dgm:prSet/>
      <dgm:spPr/>
      <dgm:t>
        <a:bodyPr/>
        <a:lstStyle/>
        <a:p>
          <a:endParaRPr lang="en-US"/>
        </a:p>
      </dgm:t>
    </dgm:pt>
    <dgm:pt modelId="{2C3EA383-2F9A-4A3B-B5FA-861D3A7F03D8}" type="sibTrans" cxnId="{ECCF0617-FB36-43C7-BC13-B21D060503A8}">
      <dgm:prSet/>
      <dgm:spPr/>
      <dgm:t>
        <a:bodyPr/>
        <a:lstStyle/>
        <a:p>
          <a:endParaRPr lang="en-US"/>
        </a:p>
      </dgm:t>
    </dgm:pt>
    <dgm:pt modelId="{F08851D9-4C2B-4920-B8DF-938880942A3D}">
      <dgm:prSet custT="1"/>
      <dgm:spPr/>
      <dgm:t>
        <a:bodyPr/>
        <a:lstStyle/>
        <a:p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Assisted high school students with their college applications.</a:t>
          </a:r>
        </a:p>
      </dgm:t>
    </dgm:pt>
    <dgm:pt modelId="{C6DD3BAA-5851-405C-90BD-CA2751021AEE}" type="parTrans" cxnId="{28167166-6E54-4563-AAA7-98D582DE22FD}">
      <dgm:prSet/>
      <dgm:spPr/>
      <dgm:t>
        <a:bodyPr/>
        <a:lstStyle/>
        <a:p>
          <a:endParaRPr lang="en-US"/>
        </a:p>
      </dgm:t>
    </dgm:pt>
    <dgm:pt modelId="{8A84B1D7-F73D-4EBC-9952-69D69859255E}" type="sibTrans" cxnId="{28167166-6E54-4563-AAA7-98D582DE22FD}">
      <dgm:prSet/>
      <dgm:spPr/>
      <dgm:t>
        <a:bodyPr/>
        <a:lstStyle/>
        <a:p>
          <a:endParaRPr lang="en-US"/>
        </a:p>
      </dgm:t>
    </dgm:pt>
    <dgm:pt modelId="{A3162C67-057F-406E-B042-8F8BA02D7F92}">
      <dgm:prSet custT="1"/>
      <dgm:spPr/>
      <dgm:t>
        <a:bodyPr/>
        <a:lstStyle/>
        <a:p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Highlighted the importance of joining extracurricular activities  both on and off campus.</a:t>
          </a:r>
        </a:p>
      </dgm:t>
    </dgm:pt>
    <dgm:pt modelId="{F750BA21-B093-4F43-A189-103E098EC4F8}" type="parTrans" cxnId="{77EDEEC5-7588-443B-A57E-9E99A3EC5AB1}">
      <dgm:prSet/>
      <dgm:spPr/>
      <dgm:t>
        <a:bodyPr/>
        <a:lstStyle/>
        <a:p>
          <a:endParaRPr lang="en-US"/>
        </a:p>
      </dgm:t>
    </dgm:pt>
    <dgm:pt modelId="{FEBE5CE5-246A-45C8-89C2-FAC048AC20BD}" type="sibTrans" cxnId="{77EDEEC5-7588-443B-A57E-9E99A3EC5AB1}">
      <dgm:prSet/>
      <dgm:spPr/>
      <dgm:t>
        <a:bodyPr/>
        <a:lstStyle/>
        <a:p>
          <a:endParaRPr lang="en-US"/>
        </a:p>
      </dgm:t>
    </dgm:pt>
    <dgm:pt modelId="{A6D95F38-9AC7-4B8A-AC1E-5FA22072384D}" type="pres">
      <dgm:prSet presAssocID="{705A8CBE-E4C6-4432-975F-FA2D7C2A37C2}" presName="root" presStyleCnt="0">
        <dgm:presLayoutVars>
          <dgm:dir/>
          <dgm:resizeHandles val="exact"/>
        </dgm:presLayoutVars>
      </dgm:prSet>
      <dgm:spPr/>
    </dgm:pt>
    <dgm:pt modelId="{025ADD22-C995-4B2A-B98D-4BB44B3A2973}" type="pres">
      <dgm:prSet presAssocID="{705A8CBE-E4C6-4432-975F-FA2D7C2A37C2}" presName="container" presStyleCnt="0">
        <dgm:presLayoutVars>
          <dgm:dir/>
          <dgm:resizeHandles val="exact"/>
        </dgm:presLayoutVars>
      </dgm:prSet>
      <dgm:spPr/>
    </dgm:pt>
    <dgm:pt modelId="{9BDF946D-DA11-4F0C-BC5D-3B814380A546}" type="pres">
      <dgm:prSet presAssocID="{5C5ACC03-75EB-4B56-AC2E-3F6FE5E3724B}" presName="compNode" presStyleCnt="0"/>
      <dgm:spPr/>
    </dgm:pt>
    <dgm:pt modelId="{04237E11-E2A0-4823-9426-431C3345AE7B}" type="pres">
      <dgm:prSet presAssocID="{5C5ACC03-75EB-4B56-AC2E-3F6FE5E3724B}" presName="iconBgRect" presStyleLbl="bgShp" presStyleIdx="0" presStyleCnt="5"/>
      <dgm:spPr/>
    </dgm:pt>
    <dgm:pt modelId="{C3C6C25C-E8FE-4408-A711-79CFFE1C5868}" type="pres">
      <dgm:prSet presAssocID="{5C5ACC03-75EB-4B56-AC2E-3F6FE5E3724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064BAC72-81BE-4DC9-8CDE-6C2465FC7EDE}" type="pres">
      <dgm:prSet presAssocID="{5C5ACC03-75EB-4B56-AC2E-3F6FE5E3724B}" presName="spaceRect" presStyleCnt="0"/>
      <dgm:spPr/>
    </dgm:pt>
    <dgm:pt modelId="{9CA7787A-B80C-4E31-8D64-05014E53DB9E}" type="pres">
      <dgm:prSet presAssocID="{5C5ACC03-75EB-4B56-AC2E-3F6FE5E3724B}" presName="textRect" presStyleLbl="revTx" presStyleIdx="0" presStyleCnt="5">
        <dgm:presLayoutVars>
          <dgm:chMax val="1"/>
          <dgm:chPref val="1"/>
        </dgm:presLayoutVars>
      </dgm:prSet>
      <dgm:spPr/>
    </dgm:pt>
    <dgm:pt modelId="{7BEB596D-47A2-473D-BD11-8B47B75459DD}" type="pres">
      <dgm:prSet presAssocID="{1373E952-EB1D-47CA-B129-38C17C44E53F}" presName="sibTrans" presStyleLbl="sibTrans2D1" presStyleIdx="0" presStyleCnt="0"/>
      <dgm:spPr/>
    </dgm:pt>
    <dgm:pt modelId="{97E281D8-BC7B-46C7-ACF8-C71C88AE6030}" type="pres">
      <dgm:prSet presAssocID="{4DE9BE20-5268-4F94-84BE-9DADD7B22A8E}" presName="compNode" presStyleCnt="0"/>
      <dgm:spPr/>
    </dgm:pt>
    <dgm:pt modelId="{E3A9769D-B280-4E7F-B6AF-28CD4D759F21}" type="pres">
      <dgm:prSet presAssocID="{4DE9BE20-5268-4F94-84BE-9DADD7B22A8E}" presName="iconBgRect" presStyleLbl="bgShp" presStyleIdx="1" presStyleCnt="5"/>
      <dgm:spPr/>
    </dgm:pt>
    <dgm:pt modelId="{BB8F8D17-CA62-410E-AB31-6B4A684D3268}" type="pres">
      <dgm:prSet presAssocID="{4DE9BE20-5268-4F94-84BE-9DADD7B22A8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A696D32-F0BD-4BA2-B00F-14AEEF86D89E}" type="pres">
      <dgm:prSet presAssocID="{4DE9BE20-5268-4F94-84BE-9DADD7B22A8E}" presName="spaceRect" presStyleCnt="0"/>
      <dgm:spPr/>
    </dgm:pt>
    <dgm:pt modelId="{29C626EC-2AEC-49E6-B1A1-99B9CBBED409}" type="pres">
      <dgm:prSet presAssocID="{4DE9BE20-5268-4F94-84BE-9DADD7B22A8E}" presName="textRect" presStyleLbl="revTx" presStyleIdx="1" presStyleCnt="5">
        <dgm:presLayoutVars>
          <dgm:chMax val="1"/>
          <dgm:chPref val="1"/>
        </dgm:presLayoutVars>
      </dgm:prSet>
      <dgm:spPr/>
    </dgm:pt>
    <dgm:pt modelId="{4E8184B2-A0D1-4716-9518-7975DC95D2D1}" type="pres">
      <dgm:prSet presAssocID="{A9139A79-D7A5-43EF-AB24-88540136FEF3}" presName="sibTrans" presStyleLbl="sibTrans2D1" presStyleIdx="0" presStyleCnt="0"/>
      <dgm:spPr/>
    </dgm:pt>
    <dgm:pt modelId="{C50E2CD6-1C88-4DC4-A5EA-76BC3FB5E999}" type="pres">
      <dgm:prSet presAssocID="{D125F819-A679-42DD-AD0B-808E996912FA}" presName="compNode" presStyleCnt="0"/>
      <dgm:spPr/>
    </dgm:pt>
    <dgm:pt modelId="{725A0C6C-275C-46E3-B46E-199D8231CE9B}" type="pres">
      <dgm:prSet presAssocID="{D125F819-A679-42DD-AD0B-808E996912FA}" presName="iconBgRect" presStyleLbl="bgShp" presStyleIdx="2" presStyleCnt="5"/>
      <dgm:spPr/>
    </dgm:pt>
    <dgm:pt modelId="{C401F893-34B5-4A03-9A33-10F7754F2435}" type="pres">
      <dgm:prSet presAssocID="{D125F819-A679-42DD-AD0B-808E996912F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FE59C2F-7062-448C-98C8-1AB542C84155}" type="pres">
      <dgm:prSet presAssocID="{D125F819-A679-42DD-AD0B-808E996912FA}" presName="spaceRect" presStyleCnt="0"/>
      <dgm:spPr/>
    </dgm:pt>
    <dgm:pt modelId="{0425A57A-0AB2-45F4-93AD-9010BB57F209}" type="pres">
      <dgm:prSet presAssocID="{D125F819-A679-42DD-AD0B-808E996912FA}" presName="textRect" presStyleLbl="revTx" presStyleIdx="2" presStyleCnt="5">
        <dgm:presLayoutVars>
          <dgm:chMax val="1"/>
          <dgm:chPref val="1"/>
        </dgm:presLayoutVars>
      </dgm:prSet>
      <dgm:spPr/>
    </dgm:pt>
    <dgm:pt modelId="{9CA80CC9-E6F0-44B9-80B0-4059576327A7}" type="pres">
      <dgm:prSet presAssocID="{2C3EA383-2F9A-4A3B-B5FA-861D3A7F03D8}" presName="sibTrans" presStyleLbl="sibTrans2D1" presStyleIdx="0" presStyleCnt="0"/>
      <dgm:spPr/>
    </dgm:pt>
    <dgm:pt modelId="{62E30365-7E04-480A-97BB-5FDA43660A74}" type="pres">
      <dgm:prSet presAssocID="{F08851D9-4C2B-4920-B8DF-938880942A3D}" presName="compNode" presStyleCnt="0"/>
      <dgm:spPr/>
    </dgm:pt>
    <dgm:pt modelId="{49CBB7DF-1D44-4309-99B8-F3A2442D919E}" type="pres">
      <dgm:prSet presAssocID="{F08851D9-4C2B-4920-B8DF-938880942A3D}" presName="iconBgRect" presStyleLbl="bgShp" presStyleIdx="3" presStyleCnt="5"/>
      <dgm:spPr/>
    </dgm:pt>
    <dgm:pt modelId="{38C1BFBA-F264-4B54-98AF-563F34AFB776}" type="pres">
      <dgm:prSet presAssocID="{F08851D9-4C2B-4920-B8DF-938880942A3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D864756D-9549-4808-9346-6677E5DA22C4}" type="pres">
      <dgm:prSet presAssocID="{F08851D9-4C2B-4920-B8DF-938880942A3D}" presName="spaceRect" presStyleCnt="0"/>
      <dgm:spPr/>
    </dgm:pt>
    <dgm:pt modelId="{5EEE9DDF-4C1D-46B7-9D09-C0AB1585A327}" type="pres">
      <dgm:prSet presAssocID="{F08851D9-4C2B-4920-B8DF-938880942A3D}" presName="textRect" presStyleLbl="revTx" presStyleIdx="3" presStyleCnt="5">
        <dgm:presLayoutVars>
          <dgm:chMax val="1"/>
          <dgm:chPref val="1"/>
        </dgm:presLayoutVars>
      </dgm:prSet>
      <dgm:spPr/>
    </dgm:pt>
    <dgm:pt modelId="{4DFF8817-2A74-4B16-B117-735BE3E03B62}" type="pres">
      <dgm:prSet presAssocID="{8A84B1D7-F73D-4EBC-9952-69D69859255E}" presName="sibTrans" presStyleLbl="sibTrans2D1" presStyleIdx="0" presStyleCnt="0"/>
      <dgm:spPr/>
    </dgm:pt>
    <dgm:pt modelId="{78F8DA36-7B44-4CD5-817A-9342FCEBEBDC}" type="pres">
      <dgm:prSet presAssocID="{A3162C67-057F-406E-B042-8F8BA02D7F92}" presName="compNode" presStyleCnt="0"/>
      <dgm:spPr/>
    </dgm:pt>
    <dgm:pt modelId="{5E2A80A7-BCD5-4E07-84AB-9DE5E7F1DEEB}" type="pres">
      <dgm:prSet presAssocID="{A3162C67-057F-406E-B042-8F8BA02D7F92}" presName="iconBgRect" presStyleLbl="bgShp" presStyleIdx="4" presStyleCnt="5"/>
      <dgm:spPr/>
    </dgm:pt>
    <dgm:pt modelId="{62B303F3-3DED-4795-B903-C9D3C6C5ABFE}" type="pres">
      <dgm:prSet presAssocID="{A3162C67-057F-406E-B042-8F8BA02D7F9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2D29483D-0793-4648-A270-22C1A9BB8D49}" type="pres">
      <dgm:prSet presAssocID="{A3162C67-057F-406E-B042-8F8BA02D7F92}" presName="spaceRect" presStyleCnt="0"/>
      <dgm:spPr/>
    </dgm:pt>
    <dgm:pt modelId="{87E6DC08-64D1-4127-8A39-7AC4B13489BB}" type="pres">
      <dgm:prSet presAssocID="{A3162C67-057F-406E-B042-8F8BA02D7F92}" presName="textRect" presStyleLbl="revTx" presStyleIdx="4" presStyleCnt="5" custLinFactNeighborX="-1995" custLinFactNeighborY="10975">
        <dgm:presLayoutVars>
          <dgm:chMax val="1"/>
          <dgm:chPref val="1"/>
        </dgm:presLayoutVars>
      </dgm:prSet>
      <dgm:spPr/>
    </dgm:pt>
  </dgm:ptLst>
  <dgm:cxnLst>
    <dgm:cxn modelId="{ECCF0617-FB36-43C7-BC13-B21D060503A8}" srcId="{705A8CBE-E4C6-4432-975F-FA2D7C2A37C2}" destId="{D125F819-A679-42DD-AD0B-808E996912FA}" srcOrd="2" destOrd="0" parTransId="{C9F113F2-C323-4F4F-868F-B65C066BD73B}" sibTransId="{2C3EA383-2F9A-4A3B-B5FA-861D3A7F03D8}"/>
    <dgm:cxn modelId="{14284F27-77AF-4B8E-8BBE-1BFBD7EA1ABC}" type="presOf" srcId="{4DE9BE20-5268-4F94-84BE-9DADD7B22A8E}" destId="{29C626EC-2AEC-49E6-B1A1-99B9CBBED409}" srcOrd="0" destOrd="0" presId="urn:microsoft.com/office/officeart/2018/2/layout/IconCircleList"/>
    <dgm:cxn modelId="{EFBD7537-E7FD-46BB-92A6-5966DE3B6BDF}" type="presOf" srcId="{1373E952-EB1D-47CA-B129-38C17C44E53F}" destId="{7BEB596D-47A2-473D-BD11-8B47B75459DD}" srcOrd="0" destOrd="0" presId="urn:microsoft.com/office/officeart/2018/2/layout/IconCircleList"/>
    <dgm:cxn modelId="{D3AD233F-088F-4B86-A1FC-7E9B7F6A0C42}" type="presOf" srcId="{A3162C67-057F-406E-B042-8F8BA02D7F92}" destId="{87E6DC08-64D1-4127-8A39-7AC4B13489BB}" srcOrd="0" destOrd="0" presId="urn:microsoft.com/office/officeart/2018/2/layout/IconCircleList"/>
    <dgm:cxn modelId="{6847105F-48B7-4620-BDF3-633C834FF2FA}" type="presOf" srcId="{F08851D9-4C2B-4920-B8DF-938880942A3D}" destId="{5EEE9DDF-4C1D-46B7-9D09-C0AB1585A327}" srcOrd="0" destOrd="0" presId="urn:microsoft.com/office/officeart/2018/2/layout/IconCircleList"/>
    <dgm:cxn modelId="{28167166-6E54-4563-AAA7-98D582DE22FD}" srcId="{705A8CBE-E4C6-4432-975F-FA2D7C2A37C2}" destId="{F08851D9-4C2B-4920-B8DF-938880942A3D}" srcOrd="3" destOrd="0" parTransId="{C6DD3BAA-5851-405C-90BD-CA2751021AEE}" sibTransId="{8A84B1D7-F73D-4EBC-9952-69D69859255E}"/>
    <dgm:cxn modelId="{54DAC867-785B-4633-BDDF-39828A62FE9E}" type="presOf" srcId="{2C3EA383-2F9A-4A3B-B5FA-861D3A7F03D8}" destId="{9CA80CC9-E6F0-44B9-80B0-4059576327A7}" srcOrd="0" destOrd="0" presId="urn:microsoft.com/office/officeart/2018/2/layout/IconCircleList"/>
    <dgm:cxn modelId="{04C50968-974B-4E6C-8A09-D8AEC84198B3}" srcId="{705A8CBE-E4C6-4432-975F-FA2D7C2A37C2}" destId="{5C5ACC03-75EB-4B56-AC2E-3F6FE5E3724B}" srcOrd="0" destOrd="0" parTransId="{8D8A3649-335B-4468-9F20-9D4CE372EC9B}" sibTransId="{1373E952-EB1D-47CA-B129-38C17C44E53F}"/>
    <dgm:cxn modelId="{AF62DD71-E124-437D-AA68-0F5DEEBB304F}" type="presOf" srcId="{A9139A79-D7A5-43EF-AB24-88540136FEF3}" destId="{4E8184B2-A0D1-4716-9518-7975DC95D2D1}" srcOrd="0" destOrd="0" presId="urn:microsoft.com/office/officeart/2018/2/layout/IconCircleList"/>
    <dgm:cxn modelId="{A77D60B2-7F95-43A7-A376-5E6E8FEB39C1}" type="presOf" srcId="{D125F819-A679-42DD-AD0B-808E996912FA}" destId="{0425A57A-0AB2-45F4-93AD-9010BB57F209}" srcOrd="0" destOrd="0" presId="urn:microsoft.com/office/officeart/2018/2/layout/IconCircleList"/>
    <dgm:cxn modelId="{77EDEEC5-7588-443B-A57E-9E99A3EC5AB1}" srcId="{705A8CBE-E4C6-4432-975F-FA2D7C2A37C2}" destId="{A3162C67-057F-406E-B042-8F8BA02D7F92}" srcOrd="4" destOrd="0" parTransId="{F750BA21-B093-4F43-A189-103E098EC4F8}" sibTransId="{FEBE5CE5-246A-45C8-89C2-FAC048AC20BD}"/>
    <dgm:cxn modelId="{B1BE4FC6-DC85-485F-91F3-18BD143C1CBE}" type="presOf" srcId="{8A84B1D7-F73D-4EBC-9952-69D69859255E}" destId="{4DFF8817-2A74-4B16-B117-735BE3E03B62}" srcOrd="0" destOrd="0" presId="urn:microsoft.com/office/officeart/2018/2/layout/IconCircleList"/>
    <dgm:cxn modelId="{5D0734F2-83C1-4FC3-BD6F-0B8F3EDC9533}" type="presOf" srcId="{5C5ACC03-75EB-4B56-AC2E-3F6FE5E3724B}" destId="{9CA7787A-B80C-4E31-8D64-05014E53DB9E}" srcOrd="0" destOrd="0" presId="urn:microsoft.com/office/officeart/2018/2/layout/IconCircleList"/>
    <dgm:cxn modelId="{1FA31BF3-2949-4062-8625-15F6429D9B44}" srcId="{705A8CBE-E4C6-4432-975F-FA2D7C2A37C2}" destId="{4DE9BE20-5268-4F94-84BE-9DADD7B22A8E}" srcOrd="1" destOrd="0" parTransId="{40D7B4AB-F091-485E-9E67-A808CA623F7A}" sibTransId="{A9139A79-D7A5-43EF-AB24-88540136FEF3}"/>
    <dgm:cxn modelId="{8B73FFF7-CDDA-47EF-9BF4-9C845B187739}" type="presOf" srcId="{705A8CBE-E4C6-4432-975F-FA2D7C2A37C2}" destId="{A6D95F38-9AC7-4B8A-AC1E-5FA22072384D}" srcOrd="0" destOrd="0" presId="urn:microsoft.com/office/officeart/2018/2/layout/IconCircleList"/>
    <dgm:cxn modelId="{92B750C6-EE3B-45C1-AF07-4936B5212FA4}" type="presParOf" srcId="{A6D95F38-9AC7-4B8A-AC1E-5FA22072384D}" destId="{025ADD22-C995-4B2A-B98D-4BB44B3A2973}" srcOrd="0" destOrd="0" presId="urn:microsoft.com/office/officeart/2018/2/layout/IconCircleList"/>
    <dgm:cxn modelId="{61E20288-4942-40FE-9A06-8A09647B59D7}" type="presParOf" srcId="{025ADD22-C995-4B2A-B98D-4BB44B3A2973}" destId="{9BDF946D-DA11-4F0C-BC5D-3B814380A546}" srcOrd="0" destOrd="0" presId="urn:microsoft.com/office/officeart/2018/2/layout/IconCircleList"/>
    <dgm:cxn modelId="{7AC0EAF9-46F8-4D4C-8E90-A0E569163D17}" type="presParOf" srcId="{9BDF946D-DA11-4F0C-BC5D-3B814380A546}" destId="{04237E11-E2A0-4823-9426-431C3345AE7B}" srcOrd="0" destOrd="0" presId="urn:microsoft.com/office/officeart/2018/2/layout/IconCircleList"/>
    <dgm:cxn modelId="{476958F4-F763-4A0F-BAAC-73842233F555}" type="presParOf" srcId="{9BDF946D-DA11-4F0C-BC5D-3B814380A546}" destId="{C3C6C25C-E8FE-4408-A711-79CFFE1C5868}" srcOrd="1" destOrd="0" presId="urn:microsoft.com/office/officeart/2018/2/layout/IconCircleList"/>
    <dgm:cxn modelId="{21319D4F-B7D7-4223-BF78-831562823FFA}" type="presParOf" srcId="{9BDF946D-DA11-4F0C-BC5D-3B814380A546}" destId="{064BAC72-81BE-4DC9-8CDE-6C2465FC7EDE}" srcOrd="2" destOrd="0" presId="urn:microsoft.com/office/officeart/2018/2/layout/IconCircleList"/>
    <dgm:cxn modelId="{D17DAEEF-56A0-4C97-84C2-82B726AD3B83}" type="presParOf" srcId="{9BDF946D-DA11-4F0C-BC5D-3B814380A546}" destId="{9CA7787A-B80C-4E31-8D64-05014E53DB9E}" srcOrd="3" destOrd="0" presId="urn:microsoft.com/office/officeart/2018/2/layout/IconCircleList"/>
    <dgm:cxn modelId="{B868C89A-C1A8-4803-8CCD-A7B9BB6FFAE8}" type="presParOf" srcId="{025ADD22-C995-4B2A-B98D-4BB44B3A2973}" destId="{7BEB596D-47A2-473D-BD11-8B47B75459DD}" srcOrd="1" destOrd="0" presId="urn:microsoft.com/office/officeart/2018/2/layout/IconCircleList"/>
    <dgm:cxn modelId="{7465BFE9-A5B4-46B9-A0D0-FB52FBD9E212}" type="presParOf" srcId="{025ADD22-C995-4B2A-B98D-4BB44B3A2973}" destId="{97E281D8-BC7B-46C7-ACF8-C71C88AE6030}" srcOrd="2" destOrd="0" presId="urn:microsoft.com/office/officeart/2018/2/layout/IconCircleList"/>
    <dgm:cxn modelId="{FB984561-BEAA-4F50-9272-13CAB069D832}" type="presParOf" srcId="{97E281D8-BC7B-46C7-ACF8-C71C88AE6030}" destId="{E3A9769D-B280-4E7F-B6AF-28CD4D759F21}" srcOrd="0" destOrd="0" presId="urn:microsoft.com/office/officeart/2018/2/layout/IconCircleList"/>
    <dgm:cxn modelId="{7C52B0E3-A451-4BD5-92B7-25EFDA2FF3D7}" type="presParOf" srcId="{97E281D8-BC7B-46C7-ACF8-C71C88AE6030}" destId="{BB8F8D17-CA62-410E-AB31-6B4A684D3268}" srcOrd="1" destOrd="0" presId="urn:microsoft.com/office/officeart/2018/2/layout/IconCircleList"/>
    <dgm:cxn modelId="{41300716-2DF4-412A-BD7E-1F61C07A60E4}" type="presParOf" srcId="{97E281D8-BC7B-46C7-ACF8-C71C88AE6030}" destId="{2A696D32-F0BD-4BA2-B00F-14AEEF86D89E}" srcOrd="2" destOrd="0" presId="urn:microsoft.com/office/officeart/2018/2/layout/IconCircleList"/>
    <dgm:cxn modelId="{34331DCD-D9C2-42C1-96A3-BCD34C3AFE23}" type="presParOf" srcId="{97E281D8-BC7B-46C7-ACF8-C71C88AE6030}" destId="{29C626EC-2AEC-49E6-B1A1-99B9CBBED409}" srcOrd="3" destOrd="0" presId="urn:microsoft.com/office/officeart/2018/2/layout/IconCircleList"/>
    <dgm:cxn modelId="{9A50E2F9-5719-4C84-8DDF-9088EDEA2803}" type="presParOf" srcId="{025ADD22-C995-4B2A-B98D-4BB44B3A2973}" destId="{4E8184B2-A0D1-4716-9518-7975DC95D2D1}" srcOrd="3" destOrd="0" presId="urn:microsoft.com/office/officeart/2018/2/layout/IconCircleList"/>
    <dgm:cxn modelId="{09D61455-47FB-4325-A367-57D4BD627114}" type="presParOf" srcId="{025ADD22-C995-4B2A-B98D-4BB44B3A2973}" destId="{C50E2CD6-1C88-4DC4-A5EA-76BC3FB5E999}" srcOrd="4" destOrd="0" presId="urn:microsoft.com/office/officeart/2018/2/layout/IconCircleList"/>
    <dgm:cxn modelId="{9625B0B3-5998-4066-98DC-683A803BFCDB}" type="presParOf" srcId="{C50E2CD6-1C88-4DC4-A5EA-76BC3FB5E999}" destId="{725A0C6C-275C-46E3-B46E-199D8231CE9B}" srcOrd="0" destOrd="0" presId="urn:microsoft.com/office/officeart/2018/2/layout/IconCircleList"/>
    <dgm:cxn modelId="{8E84A55D-8DB4-4FC2-A9CF-07AC36E08A00}" type="presParOf" srcId="{C50E2CD6-1C88-4DC4-A5EA-76BC3FB5E999}" destId="{C401F893-34B5-4A03-9A33-10F7754F2435}" srcOrd="1" destOrd="0" presId="urn:microsoft.com/office/officeart/2018/2/layout/IconCircleList"/>
    <dgm:cxn modelId="{3A41B00E-37E2-4213-83B3-7F1B75E8D5F1}" type="presParOf" srcId="{C50E2CD6-1C88-4DC4-A5EA-76BC3FB5E999}" destId="{5FE59C2F-7062-448C-98C8-1AB542C84155}" srcOrd="2" destOrd="0" presId="urn:microsoft.com/office/officeart/2018/2/layout/IconCircleList"/>
    <dgm:cxn modelId="{2F50633F-9C9A-449D-9F0E-782CED2C8E9D}" type="presParOf" srcId="{C50E2CD6-1C88-4DC4-A5EA-76BC3FB5E999}" destId="{0425A57A-0AB2-45F4-93AD-9010BB57F209}" srcOrd="3" destOrd="0" presId="urn:microsoft.com/office/officeart/2018/2/layout/IconCircleList"/>
    <dgm:cxn modelId="{7B6F9354-22B9-4BD7-BB0F-3EBEC189868A}" type="presParOf" srcId="{025ADD22-C995-4B2A-B98D-4BB44B3A2973}" destId="{9CA80CC9-E6F0-44B9-80B0-4059576327A7}" srcOrd="5" destOrd="0" presId="urn:microsoft.com/office/officeart/2018/2/layout/IconCircleList"/>
    <dgm:cxn modelId="{D59D80EE-917E-470D-A22C-DAFE7219B8B5}" type="presParOf" srcId="{025ADD22-C995-4B2A-B98D-4BB44B3A2973}" destId="{62E30365-7E04-480A-97BB-5FDA43660A74}" srcOrd="6" destOrd="0" presId="urn:microsoft.com/office/officeart/2018/2/layout/IconCircleList"/>
    <dgm:cxn modelId="{18AC4914-A128-418B-8762-C8979FF6C968}" type="presParOf" srcId="{62E30365-7E04-480A-97BB-5FDA43660A74}" destId="{49CBB7DF-1D44-4309-99B8-F3A2442D919E}" srcOrd="0" destOrd="0" presId="urn:microsoft.com/office/officeart/2018/2/layout/IconCircleList"/>
    <dgm:cxn modelId="{47B655EB-83D6-4401-B000-8EB345CF35F4}" type="presParOf" srcId="{62E30365-7E04-480A-97BB-5FDA43660A74}" destId="{38C1BFBA-F264-4B54-98AF-563F34AFB776}" srcOrd="1" destOrd="0" presId="urn:microsoft.com/office/officeart/2018/2/layout/IconCircleList"/>
    <dgm:cxn modelId="{07569208-5A0F-47FC-9A6D-7DD3565D920E}" type="presParOf" srcId="{62E30365-7E04-480A-97BB-5FDA43660A74}" destId="{D864756D-9549-4808-9346-6677E5DA22C4}" srcOrd="2" destOrd="0" presId="urn:microsoft.com/office/officeart/2018/2/layout/IconCircleList"/>
    <dgm:cxn modelId="{C616285D-B044-4C6D-B13F-4AC6977CDA63}" type="presParOf" srcId="{62E30365-7E04-480A-97BB-5FDA43660A74}" destId="{5EEE9DDF-4C1D-46B7-9D09-C0AB1585A327}" srcOrd="3" destOrd="0" presId="urn:microsoft.com/office/officeart/2018/2/layout/IconCircleList"/>
    <dgm:cxn modelId="{BD305748-B99D-46BA-915E-0A9EA7742068}" type="presParOf" srcId="{025ADD22-C995-4B2A-B98D-4BB44B3A2973}" destId="{4DFF8817-2A74-4B16-B117-735BE3E03B62}" srcOrd="7" destOrd="0" presId="urn:microsoft.com/office/officeart/2018/2/layout/IconCircleList"/>
    <dgm:cxn modelId="{13688D58-3843-4EDD-8927-10C0F7E1BB06}" type="presParOf" srcId="{025ADD22-C995-4B2A-B98D-4BB44B3A2973}" destId="{78F8DA36-7B44-4CD5-817A-9342FCEBEBDC}" srcOrd="8" destOrd="0" presId="urn:microsoft.com/office/officeart/2018/2/layout/IconCircleList"/>
    <dgm:cxn modelId="{4D753C9A-D502-477C-BC43-3D0CF017EA1D}" type="presParOf" srcId="{78F8DA36-7B44-4CD5-817A-9342FCEBEBDC}" destId="{5E2A80A7-BCD5-4E07-84AB-9DE5E7F1DEEB}" srcOrd="0" destOrd="0" presId="urn:microsoft.com/office/officeart/2018/2/layout/IconCircleList"/>
    <dgm:cxn modelId="{64328E09-3AE4-40C2-8910-D6C8D992B6FA}" type="presParOf" srcId="{78F8DA36-7B44-4CD5-817A-9342FCEBEBDC}" destId="{62B303F3-3DED-4795-B903-C9D3C6C5ABFE}" srcOrd="1" destOrd="0" presId="urn:microsoft.com/office/officeart/2018/2/layout/IconCircleList"/>
    <dgm:cxn modelId="{6F4F87B2-E58E-4371-B5B4-E69CF9C24FDD}" type="presParOf" srcId="{78F8DA36-7B44-4CD5-817A-9342FCEBEBDC}" destId="{2D29483D-0793-4648-A270-22C1A9BB8D49}" srcOrd="2" destOrd="0" presId="urn:microsoft.com/office/officeart/2018/2/layout/IconCircleList"/>
    <dgm:cxn modelId="{1B3441F6-9FBF-4105-91C5-31CA57C2928B}" type="presParOf" srcId="{78F8DA36-7B44-4CD5-817A-9342FCEBEBDC}" destId="{87E6DC08-64D1-4127-8A39-7AC4B13489B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3333C5-49D2-4AFC-ABC4-A913F72F788E}">
      <dsp:nvSpPr>
        <dsp:cNvPr id="0" name=""/>
        <dsp:cNvSpPr/>
      </dsp:nvSpPr>
      <dsp:spPr>
        <a:xfrm>
          <a:off x="0" y="87392"/>
          <a:ext cx="6513603" cy="185554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GSA stands for Guinean Students Association.</a:t>
          </a:r>
          <a:endParaRPr lang="en-US" sz="2500" kern="1200"/>
        </a:p>
      </dsp:txBody>
      <dsp:txXfrm>
        <a:off x="90580" y="177972"/>
        <a:ext cx="6332443" cy="1674386"/>
      </dsp:txXfrm>
    </dsp:sp>
    <dsp:sp modelId="{47A93C8D-35AA-480A-BAC1-AE866021128B}">
      <dsp:nvSpPr>
        <dsp:cNvPr id="0" name=""/>
        <dsp:cNvSpPr/>
      </dsp:nvSpPr>
      <dsp:spPr>
        <a:xfrm>
          <a:off x="0" y="2014939"/>
          <a:ext cx="6513603" cy="1855546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This brilliant idea was first introduced by a young Guinean of the name of Abdourahmane Diallo, former student at Baruch College.</a:t>
          </a:r>
          <a:endParaRPr lang="en-US" sz="2500" kern="1200" dirty="0"/>
        </a:p>
      </dsp:txBody>
      <dsp:txXfrm>
        <a:off x="90580" y="2105519"/>
        <a:ext cx="6332443" cy="1674386"/>
      </dsp:txXfrm>
    </dsp:sp>
    <dsp:sp modelId="{238DA2E2-650C-40C6-9BD6-63266A96789B}">
      <dsp:nvSpPr>
        <dsp:cNvPr id="0" name=""/>
        <dsp:cNvSpPr/>
      </dsp:nvSpPr>
      <dsp:spPr>
        <a:xfrm>
          <a:off x="0" y="3942486"/>
          <a:ext cx="6513603" cy="1855546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The first GSA club/chapter was established at Baruch College over the spring of 2016. </a:t>
          </a:r>
          <a:endParaRPr lang="en-US" sz="2500" kern="1200" dirty="0"/>
        </a:p>
      </dsp:txBody>
      <dsp:txXfrm>
        <a:off x="90580" y="4033066"/>
        <a:ext cx="6332443" cy="16743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2D64CC-B0BA-4B0B-848C-AC58490140C7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372ED-0633-4823-92EB-048952091CC8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545E72-6007-4B05-8059-FECCF95A37A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1.Resume Writing Workshop</a:t>
          </a:r>
        </a:p>
      </dsp:txBody>
      <dsp:txXfrm>
        <a:off x="1131174" y="4597"/>
        <a:ext cx="5382429" cy="979371"/>
      </dsp:txXfrm>
    </dsp:sp>
    <dsp:sp modelId="{F17AA86F-FA9F-4886-8A9C-1B8BACAC5FB6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508C28-8AB7-4840-839D-D018E18C54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5C889-1AD7-4862-813C-951AF80753A5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Cover Letter Writing Workshop</a:t>
          </a:r>
        </a:p>
      </dsp:txBody>
      <dsp:txXfrm>
        <a:off x="1131174" y="1228812"/>
        <a:ext cx="5382429" cy="979371"/>
      </dsp:txXfrm>
    </dsp:sp>
    <dsp:sp modelId="{410AD137-FAB3-4EFD-BB63-87FDBC60BA0A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0640C-184C-4371-867B-445B8F42087E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CEEAE-F238-4020-B687-FF1FAB90D11C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Mock Interview and Thank You E-mail  Writing Workshop</a:t>
          </a:r>
        </a:p>
      </dsp:txBody>
      <dsp:txXfrm>
        <a:off x="1131174" y="2453027"/>
        <a:ext cx="5382429" cy="979371"/>
      </dsp:txXfrm>
    </dsp:sp>
    <dsp:sp modelId="{78C13AD8-EBFA-4EBE-85F6-A7DCB4184F66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49C01-5426-4F94-A58B-80CCF30CD9B4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8F68A-320C-4425-B714-9E80F6D16A76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Scholarships/Sponsorships Workshop</a:t>
          </a:r>
        </a:p>
      </dsp:txBody>
      <dsp:txXfrm>
        <a:off x="1131174" y="3677241"/>
        <a:ext cx="5382429" cy="979371"/>
      </dsp:txXfrm>
    </dsp:sp>
    <dsp:sp modelId="{A36D26E1-B5B1-4015-B238-02BB4A46621B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4F38C7-EEB2-4540-9048-6B3ADF46263C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96AD13-2FC4-4FA4-8D6A-415FEE36BFA9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5. Workshop about transferring to a 4-year college (the importance of choosing the right college and major)</a:t>
          </a:r>
        </a:p>
      </dsp:txBody>
      <dsp:txXfrm>
        <a:off x="1131174" y="4901456"/>
        <a:ext cx="5382429" cy="9793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DFFC9-2AA4-4588-8B9C-378C4C6579B9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17ED80-E607-4EFE-9388-63251B433FA5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AE0A4C-D042-4573-A566-C98F81593472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Unifying the Guinean community within all CUNY schools</a:t>
          </a:r>
          <a:endParaRPr lang="en-US" sz="1400" kern="1200" dirty="0"/>
        </a:p>
      </dsp:txBody>
      <dsp:txXfrm>
        <a:off x="1172126" y="908559"/>
        <a:ext cx="2114937" cy="897246"/>
      </dsp:txXfrm>
    </dsp:sp>
    <dsp:sp modelId="{0F4A5B82-7A15-4AA1-898D-50ABF998D20F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A8D3A34-1923-4B77-B2BA-B65720EEA452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8D66E6-A675-4E80-A17B-B3A94A92879B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Organize/conduct considerable workshops both on and off campus</a:t>
          </a:r>
        </a:p>
      </dsp:txBody>
      <dsp:txXfrm>
        <a:off x="4745088" y="908559"/>
        <a:ext cx="2114937" cy="897246"/>
      </dsp:txXfrm>
    </dsp:sp>
    <dsp:sp modelId="{EE4FFF18-AB44-4D3E-8F2A-63DCDC3194FF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B47C5D-E268-4150-B384-72C2934BE8B7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C7B486-14E1-4FCB-A790-A30EC9D56B25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Be a guidance for individuals who want to further their education</a:t>
          </a:r>
        </a:p>
      </dsp:txBody>
      <dsp:txXfrm>
        <a:off x="8318049" y="908559"/>
        <a:ext cx="2114937" cy="897246"/>
      </dsp:txXfrm>
    </dsp:sp>
    <dsp:sp modelId="{98AE72B6-B943-4D9D-82F4-9CD4948CCABB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87DA4BA-2785-4C46-B914-9CB6CC22A26A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D69570-65E9-4DDE-90EA-08269C4D1017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an ongoing organization with resources for the Guinean community to tap into</a:t>
          </a:r>
        </a:p>
      </dsp:txBody>
      <dsp:txXfrm>
        <a:off x="1172126" y="2545532"/>
        <a:ext cx="2114937" cy="897246"/>
      </dsp:txXfrm>
    </dsp:sp>
    <dsp:sp modelId="{395D1C2F-B05A-4DC7-85BA-E41FBFA116F4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A8679B7-EEA1-4E9C-809A-3ABBDD6DACD7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D2B9D5-0958-4BA5-B2A9-43BCA7946527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Appeal to other diversity</a:t>
          </a:r>
        </a:p>
      </dsp:txBody>
      <dsp:txXfrm>
        <a:off x="4745088" y="2545532"/>
        <a:ext cx="2114937" cy="897246"/>
      </dsp:txXfrm>
    </dsp:sp>
    <dsp:sp modelId="{C8C95474-6CCD-43F7-ADAA-33A1CC0C3CA2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53C994-B933-479E-83BF-1409D8C1C399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B918CC-4888-429F-AEAF-AE67273EF816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Expand nationwide </a:t>
          </a:r>
        </a:p>
      </dsp:txBody>
      <dsp:txXfrm>
        <a:off x="8318049" y="2545532"/>
        <a:ext cx="2114937" cy="8972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237E11-E2A0-4823-9426-431C3345AE7B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6C25C-E8FE-4408-A711-79CFFE1C5868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7787A-B80C-4E31-8D64-05014E53DB9E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Foundation of the Guineans Succeeding in America, headquarters </a:t>
          </a:r>
        </a:p>
      </dsp:txBody>
      <dsp:txXfrm>
        <a:off x="1172126" y="908559"/>
        <a:ext cx="2114937" cy="897246"/>
      </dsp:txXfrm>
    </dsp:sp>
    <dsp:sp modelId="{E3A9769D-B280-4E7F-B6AF-28CD4D759F21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8F8D17-CA62-410E-AB31-6B4A684D3268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626EC-2AEC-49E6-B1A1-99B9CBBED409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Members landed internships and Full-time offers with top firms such as:  Blackrock, Google, J.P Morgan Chase &amp; Co., MTA, PricewaterhouseCoopers, Wall Street Firm, Research Foundation Cuny etc.</a:t>
          </a:r>
        </a:p>
      </dsp:txBody>
      <dsp:txXfrm>
        <a:off x="4745088" y="908559"/>
        <a:ext cx="2114937" cy="897246"/>
      </dsp:txXfrm>
    </dsp:sp>
    <dsp:sp modelId="{725A0C6C-275C-46E3-B46E-199D8231CE9B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01F893-34B5-4A03-9A33-10F7754F2435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5A57A-0AB2-45F4-93AD-9010BB57F209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Conducted workshops (Resume, Scholarship, Mock interviews, etc.) across various CUNY schools.</a:t>
          </a:r>
        </a:p>
      </dsp:txBody>
      <dsp:txXfrm>
        <a:off x="8318049" y="908559"/>
        <a:ext cx="2114937" cy="897246"/>
      </dsp:txXfrm>
    </dsp:sp>
    <dsp:sp modelId="{49CBB7DF-1D44-4309-99B8-F3A2442D919E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1BFBA-F264-4B54-98AF-563F34AFB776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EE9DDF-4C1D-46B7-9D09-C0AB1585A327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Assisted high school students with their college applications.</a:t>
          </a:r>
        </a:p>
      </dsp:txBody>
      <dsp:txXfrm>
        <a:off x="1172126" y="2545532"/>
        <a:ext cx="2114937" cy="897246"/>
      </dsp:txXfrm>
    </dsp:sp>
    <dsp:sp modelId="{5E2A80A7-BCD5-4E07-84AB-9DE5E7F1DEEB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B303F3-3DED-4795-B903-C9D3C6C5ABFE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6DC08-64D1-4127-8A39-7AC4B13489BB}">
      <dsp:nvSpPr>
        <dsp:cNvPr id="0" name=""/>
        <dsp:cNvSpPr/>
      </dsp:nvSpPr>
      <dsp:spPr>
        <a:xfrm>
          <a:off x="4702895" y="264400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Highlighted the importance of joining extracurricular activities  both on and off campus.</a:t>
          </a:r>
        </a:p>
      </dsp:txBody>
      <dsp:txXfrm>
        <a:off x="4702895" y="2644005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069092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526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0731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37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9198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3267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448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1161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85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7155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 /><Relationship Id="rId7" Type="http://schemas.microsoft.com/office/2007/relationships/diagramDrawing" Target="../diagrams/drawing2.xml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2.xml" /><Relationship Id="rId5" Type="http://schemas.openxmlformats.org/officeDocument/2006/relationships/diagramQuickStyle" Target="../diagrams/quickStyle2.xml" /><Relationship Id="rId4" Type="http://schemas.openxmlformats.org/officeDocument/2006/relationships/diagramLayout" Target="../diagrams/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1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 /><Relationship Id="rId2" Type="http://schemas.openxmlformats.org/officeDocument/2006/relationships/image" Target="../media/image30.jpe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33.jpg" /><Relationship Id="rId4" Type="http://schemas.openxmlformats.org/officeDocument/2006/relationships/image" Target="../media/image32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 /><Relationship Id="rId7" Type="http://schemas.microsoft.com/office/2007/relationships/diagramDrawing" Target="../diagrams/drawing3.xml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6" Type="http://schemas.openxmlformats.org/officeDocument/2006/relationships/diagramColors" Target="../diagrams/colors3.xml" /><Relationship Id="rId5" Type="http://schemas.openxmlformats.org/officeDocument/2006/relationships/diagramQuickStyle" Target="../diagrams/quickStyle3.xml" /><Relationship Id="rId4" Type="http://schemas.openxmlformats.org/officeDocument/2006/relationships/diagramLayout" Target="../diagrams/layout3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 /><Relationship Id="rId7" Type="http://schemas.microsoft.com/office/2007/relationships/diagramDrawing" Target="../diagrams/drawing4.xml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6" Type="http://schemas.openxmlformats.org/officeDocument/2006/relationships/diagramColors" Target="../diagrams/colors4.xml" /><Relationship Id="rId5" Type="http://schemas.openxmlformats.org/officeDocument/2006/relationships/diagramQuickStyle" Target="../diagrams/quickStyle4.xml" /><Relationship Id="rId4" Type="http://schemas.openxmlformats.org/officeDocument/2006/relationships/diagramLayout" Target="../diagrams/layout4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 /><Relationship Id="rId7" Type="http://schemas.openxmlformats.org/officeDocument/2006/relationships/image" Target="../media/image58.jpe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57.jpeg" /><Relationship Id="rId5" Type="http://schemas.openxmlformats.org/officeDocument/2006/relationships/image" Target="../media/image56.jpeg" /><Relationship Id="rId4" Type="http://schemas.openxmlformats.org/officeDocument/2006/relationships/image" Target="../media/image55.jpe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 /><Relationship Id="rId7" Type="http://schemas.openxmlformats.org/officeDocument/2006/relationships/image" Target="../media/image63.jpe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62.jpeg" /><Relationship Id="rId5" Type="http://schemas.openxmlformats.org/officeDocument/2006/relationships/image" Target="../media/image61.jpeg" /><Relationship Id="rId4" Type="http://schemas.openxmlformats.org/officeDocument/2006/relationships/image" Target="../media/image60.jp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5.gif" /><Relationship Id="rId4" Type="http://schemas.openxmlformats.org/officeDocument/2006/relationships/image" Target="../media/image4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1.png" /><Relationship Id="rId5" Type="http://schemas.openxmlformats.org/officeDocument/2006/relationships/image" Target="../media/image10.jpeg" /><Relationship Id="rId4" Type="http://schemas.openxmlformats.org/officeDocument/2006/relationships/image" Target="../media/image9.jpe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1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2837" y="745588"/>
            <a:ext cx="5500468" cy="5233181"/>
          </a:xfrm>
        </p:spPr>
        <p:txBody>
          <a:bodyPr>
            <a:normAutofit/>
          </a:bodyPr>
          <a:lstStyle/>
          <a:p>
            <a:pPr algn="ctr"/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73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Presenting GSA-BMCC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pPr marL="177800" indent="0">
              <a:buNone/>
            </a:pPr>
            <a:endParaRPr lang="en-US"/>
          </a:p>
          <a:p>
            <a:pPr marL="177800" indent="0">
              <a:buNone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29D907-594A-45A5-9D65-7386DD6C2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1" r="1692" b="-3"/>
          <a:stretch/>
        </p:blipFill>
        <p:spPr>
          <a:xfrm>
            <a:off x="383930" y="634181"/>
            <a:ext cx="5392029" cy="5454998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720788-6B8D-4FB8-BA8F-EABBB61EE86A}"/>
              </a:ext>
            </a:extLst>
          </p:cNvPr>
          <p:cNvSpPr/>
          <p:nvPr/>
        </p:nvSpPr>
        <p:spPr>
          <a:xfrm>
            <a:off x="2630658" y="5373859"/>
            <a:ext cx="1147800" cy="4501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BMCC</a:t>
            </a:r>
          </a:p>
        </p:txBody>
      </p:sp>
    </p:spTree>
    <p:extLst>
      <p:ext uri="{BB962C8B-B14F-4D97-AF65-F5344CB8AC3E}">
        <p14:creationId xmlns:p14="http://schemas.microsoft.com/office/powerpoint/2010/main" val="343828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AEE85-8054-49F0-84CB-8B12D027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GSA-BMCC E-Board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50E82-2589-4EC6-9E88-365502AC2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84" b="2"/>
          <a:stretch/>
        </p:blipFill>
        <p:spPr>
          <a:xfrm rot="5400000">
            <a:off x="-328821" y="958088"/>
            <a:ext cx="5293233" cy="4635591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FC9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52B43-036A-42CF-BB81-BB9C22AED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177800" indent="0">
              <a:buNone/>
            </a:pPr>
            <a:r>
              <a:rPr lang="en-US" sz="2400" u="sng" dirty="0"/>
              <a:t>Vice-President</a:t>
            </a:r>
          </a:p>
          <a:p>
            <a:pPr marL="17780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Mamadou B. Diallo</a:t>
            </a:r>
          </a:p>
          <a:p>
            <a:pPr marL="1778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Major: Computer Information System/ Spring 2020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Fact: Enjoy Coding &lt;&lt;  &gt;&gt; ; </a:t>
            </a:r>
          </a:p>
          <a:p>
            <a:pPr marL="17780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957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6BC05-B079-4653-B234-CE72B4325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GSA-BMCC E-Board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92715-385B-4ED1-9D78-0EF365557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84" b="2"/>
          <a:stretch/>
        </p:blipFill>
        <p:spPr>
          <a:xfrm rot="5400000">
            <a:off x="-479482" y="1108749"/>
            <a:ext cx="5594553" cy="4635591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793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B2316-F684-449D-B5DC-9E6143D6C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177800" indent="0">
              <a:buNone/>
            </a:pPr>
            <a:r>
              <a:rPr lang="en-US" sz="2400" u="sng" dirty="0"/>
              <a:t>Secretary</a:t>
            </a:r>
            <a:br>
              <a:rPr lang="en-US" sz="2000" dirty="0"/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Amadou Diallo</a:t>
            </a:r>
          </a:p>
          <a:p>
            <a:pPr marL="1778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Major: Computer Network Technology/Spring 2019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Fact: Enjoy Technology.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8632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7A43-213B-4577-B8A8-34D996564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GSA-BMCC  E-Board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E7AB6-F1A2-4752-8672-AE856112A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38" r="30587" b="-1"/>
          <a:stretch/>
        </p:blipFill>
        <p:spPr>
          <a:xfrm>
            <a:off x="0" y="1167618"/>
            <a:ext cx="4635571" cy="5690371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AD7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CD324-92FF-4EB1-B81C-9A6065BE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177800" indent="0">
              <a:buNone/>
            </a:pPr>
            <a:r>
              <a:rPr lang="en-US" sz="2000" u="sng"/>
              <a:t>Treasurer</a:t>
            </a:r>
            <a:br>
              <a:rPr lang="en-US" sz="2000" dirty="0"/>
            </a:b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Fatoumata Balde</a:t>
            </a:r>
          </a:p>
          <a:p>
            <a:pPr marL="1778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Major: Business Administration/Spring 2020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Fact: She loves to help others and her dream is to be an entrepreneur.</a:t>
            </a:r>
          </a:p>
          <a:p>
            <a:pPr marL="17780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3814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7A43-213B-4577-B8A8-34D996564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GSA-BMCC  E-Board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B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CD324-92FF-4EB1-B81C-9A6065BE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177800" indent="0">
              <a:buNone/>
            </a:pPr>
            <a:r>
              <a:rPr lang="en-US" sz="2400" u="sng" dirty="0"/>
              <a:t>Chair of Events Planning </a:t>
            </a:r>
            <a:br>
              <a:rPr lang="en-US" sz="2000" dirty="0"/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Mamadou Diallo </a:t>
            </a:r>
          </a:p>
          <a:p>
            <a:pPr marL="1778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Major: Engineering Science /Spring 2020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Fact: His dream is to be a civil engineer, he hopes to contributes in making Guinea a modern society. </a:t>
            </a:r>
          </a:p>
          <a:p>
            <a:pPr marL="177800" indent="0">
              <a:buNone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58C3B0-ED01-4882-9552-30C5C782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6435"/>
            <a:ext cx="5060695" cy="552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75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7A43-213B-4577-B8A8-34D996564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GSA-BMCC  E-Board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4176E9-9A24-4D6B-8CC0-81C1E0E18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3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AE6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CD324-92FF-4EB1-B81C-9A6065BE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177800" indent="0">
              <a:buNone/>
            </a:pPr>
            <a:r>
              <a:rPr lang="en-US" sz="2000" u="sng" dirty="0"/>
              <a:t>Chair of Marketing</a:t>
            </a:r>
            <a:br>
              <a:rPr lang="en-US" sz="2000" dirty="0"/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Sona Barry</a:t>
            </a:r>
          </a:p>
          <a:p>
            <a:pPr marL="1778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Major: Liberal Arts/Spring 2019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Fact: Adores Bollywood. </a:t>
            </a:r>
          </a:p>
          <a:p>
            <a:pPr marL="17780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4717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15E9B-59C5-44D7-84CA-15BB0BD5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GSA-BMCC E-Board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B2E15E-2E8B-4E64-8655-F48AB85C4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25625"/>
            <a:ext cx="11353799" cy="4307889"/>
          </a:xfrm>
        </p:spPr>
        <p:txBody>
          <a:bodyPr/>
          <a:lstStyle/>
          <a:p>
            <a:pPr marL="177800" indent="0">
              <a:buNone/>
            </a:pPr>
            <a:r>
              <a:rPr lang="en-US" dirty="0"/>
              <a:t>                                                                </a:t>
            </a:r>
            <a:r>
              <a:rPr lang="en-US" u="sng" dirty="0"/>
              <a:t>Vice-Chair of Marketing</a:t>
            </a:r>
          </a:p>
          <a:p>
            <a:pPr marL="177800" indent="0">
              <a:buNone/>
            </a:pPr>
            <a:r>
              <a:rPr lang="en-US" dirty="0"/>
              <a:t>                                                               </a:t>
            </a:r>
            <a:r>
              <a:rPr lang="en-US" b="1" dirty="0"/>
              <a:t>Ousmane Diallo</a:t>
            </a:r>
          </a:p>
          <a:p>
            <a:pPr marL="177800" indent="0">
              <a:lnSpc>
                <a:spcPct val="100000"/>
              </a:lnSpc>
              <a:buNone/>
            </a:pPr>
            <a:r>
              <a:rPr lang="en-US" sz="2000" dirty="0"/>
              <a:t>                                                                             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Major: Liberal Arts/Spring 2019                                                                               </a:t>
            </a:r>
          </a:p>
          <a:p>
            <a:pPr marL="177800" indent="0">
              <a:lnSpc>
                <a:spcPct val="10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Fun Fact: Sports Enthusiast.</a:t>
            </a:r>
          </a:p>
          <a:p>
            <a:endParaRPr lang="en-US" sz="2000" b="1" u="sng" dirty="0"/>
          </a:p>
          <a:p>
            <a:endParaRPr lang="en-US" b="1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4A132-1EF3-4F30-9E14-4C38BDF89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837"/>
            <a:ext cx="4965895" cy="52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26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33222-41FB-466C-8944-887204B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GSA-BMCC E-Board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F03C9-9BDE-4379-ADA0-B9A1CD1DB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buNone/>
            </a:pPr>
            <a:r>
              <a:rPr lang="en-US" dirty="0"/>
              <a:t>     </a:t>
            </a:r>
            <a:r>
              <a:rPr lang="en-US" u="sng" dirty="0"/>
              <a:t>Chair of Membership</a:t>
            </a:r>
          </a:p>
          <a:p>
            <a:pPr marL="17780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Hassanatou Barry</a:t>
            </a:r>
          </a:p>
          <a:p>
            <a:pPr marL="177800" indent="0">
              <a:lnSpc>
                <a:spcPct val="100000"/>
              </a:lnSpc>
              <a:buNone/>
            </a:pPr>
            <a:r>
              <a:rPr lang="en-US" dirty="0"/>
              <a:t>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Major: Liberal Art Science</a:t>
            </a:r>
          </a:p>
          <a:p>
            <a:pPr marL="177800" indent="0">
              <a:lnSpc>
                <a:spcPct val="10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Fun Fact: Ambitious, and serious about life and love to make others happy</a:t>
            </a:r>
          </a:p>
          <a:p>
            <a:pPr marL="1778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13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D492-C741-4B3F-9207-04D98A2C2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Available Positions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7249A-E4D7-4486-A022-9EA09629A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9" cy="3407557"/>
          </a:xfrm>
        </p:spPr>
        <p:txBody>
          <a:bodyPr/>
          <a:lstStyle/>
          <a:p>
            <a:r>
              <a:rPr lang="en-US" sz="3600" dirty="0"/>
              <a:t>Secretary</a:t>
            </a:r>
          </a:p>
          <a:p>
            <a:r>
              <a:rPr lang="en-US" sz="3600" dirty="0"/>
              <a:t>Chair of Marketing</a:t>
            </a:r>
          </a:p>
          <a:p>
            <a:r>
              <a:rPr lang="en-US" sz="3600" dirty="0"/>
              <a:t>Vice Chair of Marketing</a:t>
            </a:r>
          </a:p>
          <a:p>
            <a:pPr marL="1778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81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: Shape 13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 algn="l">
              <a:spcBef>
                <a:spcPct val="0"/>
              </a:spcBef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Cambria"/>
              </a:rPr>
              <a:t>Upcoming Events</a:t>
            </a:r>
          </a:p>
        </p:txBody>
      </p:sp>
      <p:graphicFrame>
        <p:nvGraphicFramePr>
          <p:cNvPr id="129" name="Shape 125">
            <a:extLst>
              <a:ext uri="{FF2B5EF4-FFF2-40B4-BE49-F238E27FC236}">
                <a16:creationId xmlns:a16="http://schemas.microsoft.com/office/drawing/2014/main" id="{357F2F37-955E-4832-A096-EE2039312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085915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B17F53-C6F2-47D3-B8F3-9C6413969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1F99F-6BC2-453B-8EC2-18871145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GSA-BMCC Members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08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5752B9-1F0C-478D-9E75-D49D2D582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65" y="327074"/>
            <a:ext cx="9425353" cy="620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86154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9E48-268F-498D-BE4A-620B7B456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sz="3700" dirty="0"/>
              <a:t>Introducing GSA-US and GSA From Other Campuses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No photo description available.">
            <a:extLst>
              <a:ext uri="{FF2B5EF4-FFF2-40B4-BE49-F238E27FC236}">
                <a16:creationId xmlns:a16="http://schemas.microsoft.com/office/drawing/2014/main" id="{102D49DF-C907-4E98-B071-FFA0EA5AD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5" b="3"/>
          <a:stretch/>
        </p:blipFill>
        <p:spPr bwMode="auto">
          <a:xfrm>
            <a:off x="513771" y="1998454"/>
            <a:ext cx="4049172" cy="377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EE8D0-9DE7-4781-9479-C1BD9C280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en-US" sz="2200" dirty="0"/>
              <a:t>GSA-US or Guineans Succeeding in America is the headquarters of all GSA chapters/clubs  (Fall 2016)</a:t>
            </a:r>
          </a:p>
          <a:p>
            <a:r>
              <a:rPr lang="en-US" sz="2200" dirty="0"/>
              <a:t>Upcoming GSA chapters: Lehman College and Georgia Institute of Technology (Atlanta)</a:t>
            </a:r>
          </a:p>
          <a:p>
            <a:r>
              <a:rPr lang="en-US" sz="2200" dirty="0"/>
              <a:t>GSA all together has over 1000 members nationwide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664F1C-D9BC-45B0-A1AF-D1E62EC22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518" y="5232961"/>
            <a:ext cx="2699185" cy="1489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D0604-46EE-4F96-8413-31150574A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98" y="5148774"/>
            <a:ext cx="2581422" cy="1709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6E5CBB-E204-496D-9537-1B63F86EE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697" y="5213263"/>
            <a:ext cx="3742006" cy="150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91425" tIns="45700" rIns="91425" bIns="45700" anchorCtr="0">
            <a:normAutofit/>
          </a:bodyPr>
          <a:lstStyle/>
          <a:p>
            <a:pPr marL="0" marR="0" lvl="0" indent="0" rt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Short Term/Long Term Goals</a:t>
            </a:r>
          </a:p>
        </p:txBody>
      </p:sp>
      <p:graphicFrame>
        <p:nvGraphicFramePr>
          <p:cNvPr id="123" name="Shape 119">
            <a:extLst>
              <a:ext uri="{FF2B5EF4-FFF2-40B4-BE49-F238E27FC236}">
                <a16:creationId xmlns:a16="http://schemas.microsoft.com/office/drawing/2014/main" id="{F5B03F80-C352-49A9-AE4B-8AC899A079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96398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>
              <a:spcBef>
                <a:spcPct val="0"/>
              </a:spcBef>
              <a:buClr>
                <a:schemeClr val="dk1"/>
              </a:buClr>
              <a:buSzPct val="25000"/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Times New Roman"/>
              </a:rPr>
              <a:t>         Accomplishments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968374" y="6057103"/>
            <a:ext cx="2689224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4356100" y="6057103"/>
            <a:ext cx="3073398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7772400" y="6072492"/>
            <a:ext cx="300989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17" name="Shape 113">
            <a:extLst>
              <a:ext uri="{FF2B5EF4-FFF2-40B4-BE49-F238E27FC236}">
                <a16:creationId xmlns:a16="http://schemas.microsoft.com/office/drawing/2014/main" id="{5E783FD5-EB6F-4F11-88CE-A4CC9CB972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9811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6600">
                <a:latin typeface="Times New Roman"/>
                <a:ea typeface="Times New Roman"/>
                <a:cs typeface="Times New Roman"/>
                <a:sym typeface="Times New Roman"/>
              </a:rPr>
              <a:t>             Opportunities 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838200" y="6135300"/>
            <a:ext cx="3364864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 txBox="1"/>
          <p:nvPr/>
        </p:nvSpPr>
        <p:spPr>
          <a:xfrm>
            <a:off x="7415221" y="6133321"/>
            <a:ext cx="2418418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716300" y="1923125"/>
            <a:ext cx="10678500" cy="457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74" name="Picture 2" descr="Image result for jp morg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95" y="1747880"/>
            <a:ext cx="3760969" cy="233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27" y="1923125"/>
            <a:ext cx="4053098" cy="267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loomber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55" y="4211375"/>
            <a:ext cx="3990572" cy="219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mt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490" y="1923126"/>
            <a:ext cx="3214618" cy="267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google compan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42" y="4648580"/>
            <a:ext cx="6798153" cy="206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      Snapchat of significant moments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endParaRPr dirty="0"/>
          </a:p>
        </p:txBody>
      </p:sp>
      <p:sp>
        <p:nvSpPr>
          <p:cNvPr id="142" name="Shape 142"/>
          <p:cNvSpPr txBox="1"/>
          <p:nvPr/>
        </p:nvSpPr>
        <p:spPr>
          <a:xfrm>
            <a:off x="955075" y="1233650"/>
            <a:ext cx="10398900" cy="468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3" name="Shape 143" descr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9" y="1233650"/>
            <a:ext cx="2406225" cy="253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663" y="1332084"/>
            <a:ext cx="4535679" cy="25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may contain: 33 people, people smiling, people stand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166" y="3928310"/>
            <a:ext cx="5170810" cy="298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may contain: 31 people, people smiling, people stand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53" y="3792895"/>
            <a:ext cx="6131936" cy="292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may contain: 19 people, people smiling, people standing and sui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622" y="1307165"/>
            <a:ext cx="4455143" cy="259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heel spokes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1284849" y="1041300"/>
            <a:ext cx="9144000" cy="238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Thank you!</a:t>
            </a:r>
            <a:br>
              <a:rPr lang="en-US" dirty="0"/>
            </a:br>
            <a:r>
              <a:rPr lang="en-US" dirty="0"/>
              <a:t>And Enjoy the rest of your evening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6000" b="1" dirty="0"/>
              <a:t>GSA-BMCC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4C9B5-606B-466F-8E95-6B55D7EB55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1" r="1692" b="-3"/>
          <a:stretch/>
        </p:blipFill>
        <p:spPr>
          <a:xfrm>
            <a:off x="454855" y="2890910"/>
            <a:ext cx="3076136" cy="3495822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53FB6B-E300-40EF-9EB4-67C3E71D32D3}"/>
              </a:ext>
            </a:extLst>
          </p:cNvPr>
          <p:cNvSpPr/>
          <p:nvPr/>
        </p:nvSpPr>
        <p:spPr>
          <a:xfrm>
            <a:off x="1524001" y="5891141"/>
            <a:ext cx="1050388" cy="33855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BMCC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1E2E0AFE-704B-4CB8-AB9D-D44727875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575911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1516" y="640263"/>
            <a:ext cx="4911826" cy="1344975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/>
          <a:p>
            <a:pPr marR="0" lvl="0">
              <a:spcBef>
                <a:spcPct val="0"/>
              </a:spcBef>
            </a:pPr>
            <a:r>
              <a:rPr lang="en-US" sz="4000" b="1" kern="1200">
                <a:latin typeface="+mj-lt"/>
                <a:ea typeface="+mj-ea"/>
                <a:cs typeface="+mj-cs"/>
                <a:sym typeface="Cambria"/>
              </a:rPr>
              <a:t>GUINEA</a:t>
            </a:r>
            <a:endParaRPr lang="en-US" sz="4000" b="1" i="0" u="none" strike="noStrike" kern="1200" cap="none">
              <a:latin typeface="+mj-lt"/>
              <a:ea typeface="+mj-ea"/>
              <a:cs typeface="+mj-cs"/>
              <a:sym typeface="Cambria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4BAD36-F01C-4E15-A9DE-DB69BB43B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1515" y="2121762"/>
            <a:ext cx="4911827" cy="3626917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marR="0" lvl="0" indent="-2286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i="0" u="none" strike="noStrike" kern="1200" cap="none">
                <a:latin typeface="+mn-lt"/>
                <a:ea typeface="+mn-ea"/>
                <a:cs typeface="+mn-cs"/>
                <a:sym typeface="Cambria"/>
              </a:rPr>
              <a:t>Location: West Africa.</a:t>
            </a:r>
          </a:p>
          <a:p>
            <a:pPr marL="457200" marR="0" lvl="0" indent="-2286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i="0" u="none" strike="noStrike" kern="1200" cap="none">
                <a:latin typeface="+mn-lt"/>
                <a:ea typeface="+mn-ea"/>
                <a:cs typeface="+mn-cs"/>
                <a:sym typeface="Cambria"/>
              </a:rPr>
              <a:t>Capital: Conakry.</a:t>
            </a:r>
          </a:p>
          <a:p>
            <a:pPr marL="457200" marR="0" lvl="0" indent="-2286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i="0" u="none" strike="noStrike" kern="1200" cap="none">
                <a:latin typeface="+mn-lt"/>
                <a:ea typeface="+mn-ea"/>
                <a:cs typeface="+mn-cs"/>
                <a:sym typeface="Cambria"/>
              </a:rPr>
              <a:t>Flag: Red, Yellow and Green.</a:t>
            </a:r>
          </a:p>
          <a:p>
            <a:pPr marL="457200" marR="0" lvl="0" indent="-2286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i="0" u="none" strike="noStrike" kern="1200" cap="none">
                <a:latin typeface="+mn-lt"/>
                <a:ea typeface="+mn-ea"/>
                <a:cs typeface="+mn-cs"/>
                <a:sym typeface="Cambria"/>
              </a:rPr>
              <a:t>National Anthem: Liberty</a:t>
            </a:r>
          </a:p>
          <a:p>
            <a:pPr marL="457200" marR="0" lvl="0" indent="-2286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i="0" u="none" strike="noStrike" kern="1200" cap="none">
                <a:latin typeface="+mn-lt"/>
                <a:ea typeface="+mn-ea"/>
                <a:cs typeface="+mn-cs"/>
                <a:sym typeface="Cambria"/>
              </a:rPr>
              <a:t>Motto: Travail, Justice and solidarit</a:t>
            </a:r>
            <a:r>
              <a:rPr lang="en-US" sz="2400" kern="1200">
                <a:latin typeface="+mn-lt"/>
                <a:ea typeface="+mn-ea"/>
                <a:cs typeface="+mn-cs"/>
                <a:sym typeface="Cambria"/>
              </a:rPr>
              <a:t>e</a:t>
            </a:r>
            <a:r>
              <a:rPr lang="en-US" sz="2400" b="0" i="0" u="none" strike="noStrike" kern="1200" cap="none">
                <a:latin typeface="+mn-lt"/>
                <a:ea typeface="+mn-ea"/>
                <a:cs typeface="+mn-cs"/>
                <a:sym typeface="Cambria"/>
              </a:rPr>
              <a:t>.</a:t>
            </a:r>
          </a:p>
          <a:p>
            <a:pPr marL="457200" marR="0" lvl="0" indent="-2286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i="0" u="none" strike="noStrike" kern="1200" cap="none">
                <a:latin typeface="+mn-lt"/>
                <a:ea typeface="+mn-ea"/>
                <a:cs typeface="+mn-cs"/>
                <a:sym typeface="Cambria"/>
              </a:rPr>
              <a:t> Composed: Four Regions.</a:t>
            </a:r>
          </a:p>
          <a:p>
            <a:pPr marL="0" marR="0" lvl="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>
              <a:latin typeface="+mn-lt"/>
              <a:ea typeface="+mn-ea"/>
              <a:cs typeface="+mn-cs"/>
              <a:sym typeface="Cambria"/>
            </a:endParaRPr>
          </a:p>
          <a:p>
            <a:pPr marL="0" marR="0" lvl="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>
              <a:latin typeface="+mn-lt"/>
              <a:ea typeface="+mn-ea"/>
              <a:cs typeface="+mn-cs"/>
              <a:sym typeface="Cambri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2BCC02-0054-4F13-9C61-47761CDA3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733" y="564617"/>
            <a:ext cx="2241034" cy="1703405"/>
          </a:xfrm>
          <a:prstGeom prst="rect">
            <a:avLst/>
          </a:prstGeom>
        </p:spPr>
      </p:pic>
      <p:pic>
        <p:nvPicPr>
          <p:cNvPr id="92" name="Shape 92" descr="http://vignette2.wikia.nocookie.net/formercountries/images/e/ef/Coat_of_Arms_of_Guinea.png/revision/latest?cb=20110917215314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8904850" y="145427"/>
            <a:ext cx="2861336" cy="2122595"/>
          </a:xfrm>
          <a:prstGeom prst="rect">
            <a:avLst/>
          </a:prstGeo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8728DE3-89E3-4F1C-B155-99AD3BB55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733" y="2881983"/>
            <a:ext cx="5416384" cy="33359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9AD45-A5DE-4921-B393-B2DBDD19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Ethnicities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208CB05-609E-4998-AEE8-77AA03958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C4B104-670D-45D6-8296-CB2AA56A9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09749"/>
            <a:ext cx="10515599" cy="43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6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F981E9-316B-4660-98D6-257588130D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688" r="-5" b="24559"/>
          <a:stretch/>
        </p:blipFill>
        <p:spPr>
          <a:xfrm>
            <a:off x="5528603" y="286529"/>
            <a:ext cx="2238274" cy="2275744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7A9549-820B-4D24-83FD-0A5F71D4C1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0440" r="12810" b="1"/>
          <a:stretch/>
        </p:blipFill>
        <p:spPr>
          <a:xfrm>
            <a:off x="5734231" y="2527224"/>
            <a:ext cx="3316388" cy="3316386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4901B-D305-4C5E-A1F6-28B6645457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6748" r="5771" b="-2"/>
          <a:stretch/>
        </p:blipFill>
        <p:spPr>
          <a:xfrm>
            <a:off x="7786846" y="1"/>
            <a:ext cx="4405154" cy="3776782"/>
          </a:xfrm>
          <a:custGeom>
            <a:avLst/>
            <a:gdLst>
              <a:gd name="connsiteX0" fmla="*/ 279221 w 4405154"/>
              <a:gd name="connsiteY0" fmla="*/ 0 h 3776782"/>
              <a:gd name="connsiteX1" fmla="*/ 4405154 w 4405154"/>
              <a:gd name="connsiteY1" fmla="*/ 0 h 3776782"/>
              <a:gd name="connsiteX2" fmla="*/ 4405154 w 4405154"/>
              <a:gd name="connsiteY2" fmla="*/ 3055054 h 3776782"/>
              <a:gd name="connsiteX3" fmla="*/ 4266200 w 4405154"/>
              <a:gd name="connsiteY3" fmla="*/ 3181344 h 3776782"/>
              <a:gd name="connsiteX4" fmla="*/ 2607554 w 4405154"/>
              <a:gd name="connsiteY4" fmla="*/ 3776782 h 3776782"/>
              <a:gd name="connsiteX5" fmla="*/ 0 w 4405154"/>
              <a:gd name="connsiteY5" fmla="*/ 1169228 h 3776782"/>
              <a:gd name="connsiteX6" fmla="*/ 204915 w 4405154"/>
              <a:gd name="connsiteY6" fmla="*/ 154250 h 37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154" h="3776782">
                <a:moveTo>
                  <a:pt x="279221" y="0"/>
                </a:moveTo>
                <a:lnTo>
                  <a:pt x="4405154" y="0"/>
                </a:lnTo>
                <a:lnTo>
                  <a:pt x="4405154" y="3055054"/>
                </a:lnTo>
                <a:lnTo>
                  <a:pt x="4266200" y="3181344"/>
                </a:lnTo>
                <a:cubicBezTo>
                  <a:pt x="3815461" y="3553326"/>
                  <a:pt x="3237603" y="3776782"/>
                  <a:pt x="2607554" y="3776782"/>
                </a:cubicBezTo>
                <a:cubicBezTo>
                  <a:pt x="1167442" y="3776782"/>
                  <a:pt x="0" y="2609341"/>
                  <a:pt x="0" y="1169228"/>
                </a:cubicBezTo>
                <a:cubicBezTo>
                  <a:pt x="0" y="809200"/>
                  <a:pt x="72965" y="466214"/>
                  <a:pt x="204915" y="15425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B44391-DB65-4419-A422-64AF02B209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25822" r="11259" b="1"/>
          <a:stretch/>
        </p:blipFill>
        <p:spPr>
          <a:xfrm>
            <a:off x="8738478" y="3917271"/>
            <a:ext cx="3453522" cy="2950205"/>
          </a:xfrm>
          <a:custGeom>
            <a:avLst/>
            <a:gdLst>
              <a:gd name="connsiteX0" fmla="*/ 1901420 w 3453522"/>
              <a:gd name="connsiteY0" fmla="*/ 0 h 2950205"/>
              <a:gd name="connsiteX1" fmla="*/ 3368648 w 3453522"/>
              <a:gd name="connsiteY1" fmla="*/ 691940 h 2950205"/>
              <a:gd name="connsiteX2" fmla="*/ 3453522 w 3453522"/>
              <a:gd name="connsiteY2" fmla="*/ 805440 h 2950205"/>
              <a:gd name="connsiteX3" fmla="*/ 3453522 w 3453522"/>
              <a:gd name="connsiteY3" fmla="*/ 2950205 h 2950205"/>
              <a:gd name="connsiteX4" fmla="*/ 316036 w 3453522"/>
              <a:gd name="connsiteY4" fmla="*/ 2950205 h 2950205"/>
              <a:gd name="connsiteX5" fmla="*/ 229491 w 3453522"/>
              <a:gd name="connsiteY5" fmla="*/ 2807749 h 2950205"/>
              <a:gd name="connsiteX6" fmla="*/ 0 w 3453522"/>
              <a:gd name="connsiteY6" fmla="*/ 1901419 h 2950205"/>
              <a:gd name="connsiteX7" fmla="*/ 1901420 w 3453522"/>
              <a:gd name="connsiteY7" fmla="*/ 0 h 295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3522" h="2950205">
                <a:moveTo>
                  <a:pt x="1901420" y="0"/>
                </a:moveTo>
                <a:cubicBezTo>
                  <a:pt x="2492116" y="0"/>
                  <a:pt x="3019900" y="269355"/>
                  <a:pt x="3368648" y="691940"/>
                </a:cubicBezTo>
                <a:lnTo>
                  <a:pt x="3453522" y="805440"/>
                </a:lnTo>
                <a:lnTo>
                  <a:pt x="3453522" y="2950205"/>
                </a:lnTo>
                <a:lnTo>
                  <a:pt x="316036" y="2950205"/>
                </a:lnTo>
                <a:lnTo>
                  <a:pt x="229491" y="2807749"/>
                </a:lnTo>
                <a:cubicBezTo>
                  <a:pt x="83134" y="2538330"/>
                  <a:pt x="0" y="2229583"/>
                  <a:pt x="0" y="1901419"/>
                </a:cubicBezTo>
                <a:cubicBezTo>
                  <a:pt x="0" y="851294"/>
                  <a:pt x="851295" y="0"/>
                  <a:pt x="1901420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1" name="Picture 48">
            <a:extLst>
              <a:ext uri="{FF2B5EF4-FFF2-40B4-BE49-F238E27FC236}">
                <a16:creationId xmlns:a16="http://schemas.microsoft.com/office/drawing/2014/main" id="{8557749F-B943-4D30-8F08-8AA92F25A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1E1C55E-5A21-40CA-B2A0-2AAEADAFE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88" y="802955"/>
            <a:ext cx="5404773" cy="227574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Cultures/Clothing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D47989-B1C4-423E-9CA9-DB47E7849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0504" y="2489816"/>
            <a:ext cx="4282740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Guinea cultural clothing comprises of </a:t>
            </a:r>
            <a:r>
              <a:rPr lang="en-US" sz="24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Leppi</a:t>
            </a:r>
            <a:r>
              <a:rPr 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; Wax; </a:t>
            </a:r>
            <a:r>
              <a:rPr lang="en-US" sz="24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Bazin</a:t>
            </a:r>
            <a:r>
              <a:rPr 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; and </a:t>
            </a:r>
            <a:r>
              <a:rPr lang="en-US" sz="24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Foret</a:t>
            </a:r>
            <a:r>
              <a:rPr 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Sacre</a:t>
            </a:r>
            <a:r>
              <a:rPr 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endParaRPr lang="en-US" sz="24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886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CBF43-ACCC-4934-BD0B-C50AB8BC9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Presenting GSA-BMCC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A27D7DD-34D0-4E8F-9D5A-F7BE8A1F8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1" r="1692" b="-3"/>
          <a:stretch/>
        </p:blipFill>
        <p:spPr>
          <a:xfrm>
            <a:off x="5382226" y="321177"/>
            <a:ext cx="5618648" cy="5880796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7911F2-8ED7-4995-BEEC-5994DDEDDA3B}"/>
              </a:ext>
            </a:extLst>
          </p:cNvPr>
          <p:cNvSpPr/>
          <p:nvPr/>
        </p:nvSpPr>
        <p:spPr>
          <a:xfrm>
            <a:off x="7329268" y="5147732"/>
            <a:ext cx="1969478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BMCC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0033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D82A9-CEE4-4D5C-8E35-901F48A4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is GSA? 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D3FA9FC9-B223-43E1-B32A-3103365A98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899535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5132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43935D-3146-4BB6-8DEA-B9F0BF66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What is GSA Mission Statement?</a:t>
            </a:r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7C5F2E-3FAA-47C8-B29A-FC8395C13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177800" indent="0">
              <a:buNone/>
            </a:pPr>
            <a:r>
              <a:rPr lang="en-US" sz="2400" dirty="0"/>
              <a:t>To inspire and empower the Guinean Community through education.</a:t>
            </a:r>
          </a:p>
          <a:p>
            <a:pPr marL="17780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040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F81E6-335A-4A35-AEDC-CBAD4426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	GSA-BMCC E-Board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09CDD-41D6-4CFF-8D7B-083F876A7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84" b="2"/>
          <a:stretch/>
        </p:blipFill>
        <p:spPr>
          <a:xfrm rot="5400000">
            <a:off x="-1144575" y="1773843"/>
            <a:ext cx="6924742" cy="4635591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261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130FF-C3C4-4619-8DD7-0B7FBB772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177800" indent="0">
              <a:buNone/>
            </a:pPr>
            <a:r>
              <a:rPr lang="en-US" sz="2400" u="sng" dirty="0"/>
              <a:t>President</a:t>
            </a:r>
            <a:br>
              <a:rPr lang="en-US" sz="2000" dirty="0"/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Boubacar Bah</a:t>
            </a:r>
          </a:p>
          <a:p>
            <a:pPr marL="1778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Major: Computer Science/Fall 2019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Fact: Work hard, play hard.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9805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</Words>
  <Application>Microsoft Office PowerPoint</Application>
  <PresentationFormat>Widescreen</PresentationFormat>
  <Paragraphs>87</Paragraphs>
  <Slides>25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    Presenting GSA-BMCC </vt:lpstr>
      <vt:lpstr>PowerPoint Presentation</vt:lpstr>
      <vt:lpstr>GUINEA</vt:lpstr>
      <vt:lpstr>Ethnicities </vt:lpstr>
      <vt:lpstr>Cultures/Clothing</vt:lpstr>
      <vt:lpstr>Presenting GSA-BMCC</vt:lpstr>
      <vt:lpstr>What is GSA? </vt:lpstr>
      <vt:lpstr>What is GSA Mission Statement?</vt:lpstr>
      <vt:lpstr> GSA-BMCC E-Board</vt:lpstr>
      <vt:lpstr>GSA-BMCC E-Board</vt:lpstr>
      <vt:lpstr>GSA-BMCC E-Board</vt:lpstr>
      <vt:lpstr>GSA-BMCC  E-Board</vt:lpstr>
      <vt:lpstr>GSA-BMCC  E-Board</vt:lpstr>
      <vt:lpstr>GSA-BMCC  E-Board</vt:lpstr>
      <vt:lpstr>GSA-BMCC E-Board</vt:lpstr>
      <vt:lpstr>GSA-BMCC E-Board </vt:lpstr>
      <vt:lpstr>Available Positions</vt:lpstr>
      <vt:lpstr>Upcoming Events</vt:lpstr>
      <vt:lpstr>GSA-BMCC Members</vt:lpstr>
      <vt:lpstr>Introducing GSA-US and GSA From Other Campuses </vt:lpstr>
      <vt:lpstr>Short Term/Long Term Goals</vt:lpstr>
      <vt:lpstr>         Accomplishments</vt:lpstr>
      <vt:lpstr>             Opportunities </vt:lpstr>
      <vt:lpstr>      Snapchat of significant moments </vt:lpstr>
      <vt:lpstr>Thank you! And Enjoy the rest of your evening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Presenting GSA-BMCC</dc:title>
  <dc:creator>ABDOUL BAH</dc:creator>
  <cp:lastModifiedBy>Boubacar Bah</cp:lastModifiedBy>
  <cp:revision>11</cp:revision>
  <dcterms:created xsi:type="dcterms:W3CDTF">2019-03-30T20:37:08Z</dcterms:created>
  <dcterms:modified xsi:type="dcterms:W3CDTF">2019-07-21T02:47:36Z</dcterms:modified>
</cp:coreProperties>
</file>